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2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C1EF0E-FF25-4666-A813-1E9D7DE202C1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92451403-367E-4D27-8137-E95993E7664B}">
      <dgm:prSet/>
      <dgm:spPr/>
      <dgm:t>
        <a:bodyPr/>
        <a:lstStyle/>
        <a:p>
          <a:r>
            <a:rPr lang="en-US"/>
            <a:t>Paperless note taking. </a:t>
          </a:r>
        </a:p>
      </dgm:t>
    </dgm:pt>
    <dgm:pt modelId="{28368347-367A-487C-B842-AA22EEF50BF4}" type="parTrans" cxnId="{7F7B3E99-A956-4E9C-BC09-AFCC203A7DAE}">
      <dgm:prSet/>
      <dgm:spPr/>
      <dgm:t>
        <a:bodyPr/>
        <a:lstStyle/>
        <a:p>
          <a:endParaRPr lang="en-US"/>
        </a:p>
      </dgm:t>
    </dgm:pt>
    <dgm:pt modelId="{99D5E827-EC83-41BB-9E48-158C0C444FDB}" type="sibTrans" cxnId="{7F7B3E99-A956-4E9C-BC09-AFCC203A7DAE}">
      <dgm:prSet/>
      <dgm:spPr/>
      <dgm:t>
        <a:bodyPr/>
        <a:lstStyle/>
        <a:p>
          <a:endParaRPr lang="en-US"/>
        </a:p>
      </dgm:t>
    </dgm:pt>
    <dgm:pt modelId="{04D9B831-40B6-4733-94C9-81418FBFF008}">
      <dgm:prSet/>
      <dgm:spPr/>
      <dgm:t>
        <a:bodyPr/>
        <a:lstStyle/>
        <a:p>
          <a:r>
            <a:rPr lang="en-US"/>
            <a:t>Collaboration of data saves time and effort</a:t>
          </a:r>
        </a:p>
      </dgm:t>
    </dgm:pt>
    <dgm:pt modelId="{196AD017-8B67-44AF-9457-82C9F2B3B3CF}" type="parTrans" cxnId="{6E0930D9-4FCC-4C74-B797-2123E076FEDB}">
      <dgm:prSet/>
      <dgm:spPr/>
      <dgm:t>
        <a:bodyPr/>
        <a:lstStyle/>
        <a:p>
          <a:endParaRPr lang="en-US"/>
        </a:p>
      </dgm:t>
    </dgm:pt>
    <dgm:pt modelId="{316194F8-0A78-408F-AF20-B103ABE3B2ED}" type="sibTrans" cxnId="{6E0930D9-4FCC-4C74-B797-2123E076FEDB}">
      <dgm:prSet/>
      <dgm:spPr/>
      <dgm:t>
        <a:bodyPr/>
        <a:lstStyle/>
        <a:p>
          <a:endParaRPr lang="en-US"/>
        </a:p>
      </dgm:t>
    </dgm:pt>
    <dgm:pt modelId="{4A0B2FD6-2B13-427B-9B55-1A486B116B11}">
      <dgm:prSet/>
      <dgm:spPr/>
      <dgm:t>
        <a:bodyPr/>
        <a:lstStyle/>
        <a:p>
          <a:r>
            <a:rPr lang="en-US"/>
            <a:t>Better accountability assures higher productivity across teams.  </a:t>
          </a:r>
        </a:p>
      </dgm:t>
    </dgm:pt>
    <dgm:pt modelId="{2A7E445A-3EC7-415C-B91F-F428FF756F1D}" type="parTrans" cxnId="{8AE1AD69-170E-4163-9C3B-689BD5710F1E}">
      <dgm:prSet/>
      <dgm:spPr/>
      <dgm:t>
        <a:bodyPr/>
        <a:lstStyle/>
        <a:p>
          <a:endParaRPr lang="en-US"/>
        </a:p>
      </dgm:t>
    </dgm:pt>
    <dgm:pt modelId="{D0C6F797-DE5F-4F81-BD7E-32293BA6A96F}" type="sibTrans" cxnId="{8AE1AD69-170E-4163-9C3B-689BD5710F1E}">
      <dgm:prSet/>
      <dgm:spPr/>
      <dgm:t>
        <a:bodyPr/>
        <a:lstStyle/>
        <a:p>
          <a:endParaRPr lang="en-US"/>
        </a:p>
      </dgm:t>
    </dgm:pt>
    <dgm:pt modelId="{7E36B457-0E7D-684D-B6B2-D91162BE2F73}" type="pres">
      <dgm:prSet presAssocID="{F2C1EF0E-FF25-4666-A813-1E9D7DE202C1}" presName="linear" presStyleCnt="0">
        <dgm:presLayoutVars>
          <dgm:animLvl val="lvl"/>
          <dgm:resizeHandles val="exact"/>
        </dgm:presLayoutVars>
      </dgm:prSet>
      <dgm:spPr/>
    </dgm:pt>
    <dgm:pt modelId="{E62D3A84-436E-D54B-BDF7-1E5D72AFA12A}" type="pres">
      <dgm:prSet presAssocID="{92451403-367E-4D27-8137-E95993E7664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269A569-96B7-7441-A102-1D7A107E937C}" type="pres">
      <dgm:prSet presAssocID="{99D5E827-EC83-41BB-9E48-158C0C444FDB}" presName="spacer" presStyleCnt="0"/>
      <dgm:spPr/>
    </dgm:pt>
    <dgm:pt modelId="{C99845F1-1654-924F-BEBD-05192D07B9F7}" type="pres">
      <dgm:prSet presAssocID="{04D9B831-40B6-4733-94C9-81418FBFF00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61212DE-2B9C-934C-901A-72AC71F4F5DF}" type="pres">
      <dgm:prSet presAssocID="{316194F8-0A78-408F-AF20-B103ABE3B2ED}" presName="spacer" presStyleCnt="0"/>
      <dgm:spPr/>
    </dgm:pt>
    <dgm:pt modelId="{37DD4F3F-6387-2C4A-9D86-88942B20230F}" type="pres">
      <dgm:prSet presAssocID="{4A0B2FD6-2B13-427B-9B55-1A486B116B1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A9A3E21-24E8-C54A-9824-8A0B8E13A07F}" type="presOf" srcId="{4A0B2FD6-2B13-427B-9B55-1A486B116B11}" destId="{37DD4F3F-6387-2C4A-9D86-88942B20230F}" srcOrd="0" destOrd="0" presId="urn:microsoft.com/office/officeart/2005/8/layout/vList2"/>
    <dgm:cxn modelId="{DDD18134-0013-0F4D-BA9F-51F29895A60B}" type="presOf" srcId="{F2C1EF0E-FF25-4666-A813-1E9D7DE202C1}" destId="{7E36B457-0E7D-684D-B6B2-D91162BE2F73}" srcOrd="0" destOrd="0" presId="urn:microsoft.com/office/officeart/2005/8/layout/vList2"/>
    <dgm:cxn modelId="{8AE1AD69-170E-4163-9C3B-689BD5710F1E}" srcId="{F2C1EF0E-FF25-4666-A813-1E9D7DE202C1}" destId="{4A0B2FD6-2B13-427B-9B55-1A486B116B11}" srcOrd="2" destOrd="0" parTransId="{2A7E445A-3EC7-415C-B91F-F428FF756F1D}" sibTransId="{D0C6F797-DE5F-4F81-BD7E-32293BA6A96F}"/>
    <dgm:cxn modelId="{1DCE077A-25FE-2643-B120-729035A308AD}" type="presOf" srcId="{92451403-367E-4D27-8137-E95993E7664B}" destId="{E62D3A84-436E-D54B-BDF7-1E5D72AFA12A}" srcOrd="0" destOrd="0" presId="urn:microsoft.com/office/officeart/2005/8/layout/vList2"/>
    <dgm:cxn modelId="{7F7B3E99-A956-4E9C-BC09-AFCC203A7DAE}" srcId="{F2C1EF0E-FF25-4666-A813-1E9D7DE202C1}" destId="{92451403-367E-4D27-8137-E95993E7664B}" srcOrd="0" destOrd="0" parTransId="{28368347-367A-487C-B842-AA22EEF50BF4}" sibTransId="{99D5E827-EC83-41BB-9E48-158C0C444FDB}"/>
    <dgm:cxn modelId="{6E0930D9-4FCC-4C74-B797-2123E076FEDB}" srcId="{F2C1EF0E-FF25-4666-A813-1E9D7DE202C1}" destId="{04D9B831-40B6-4733-94C9-81418FBFF008}" srcOrd="1" destOrd="0" parTransId="{196AD017-8B67-44AF-9457-82C9F2B3B3CF}" sibTransId="{316194F8-0A78-408F-AF20-B103ABE3B2ED}"/>
    <dgm:cxn modelId="{546B62F7-E8B0-A947-B41A-373952B34A70}" type="presOf" srcId="{04D9B831-40B6-4733-94C9-81418FBFF008}" destId="{C99845F1-1654-924F-BEBD-05192D07B9F7}" srcOrd="0" destOrd="0" presId="urn:microsoft.com/office/officeart/2005/8/layout/vList2"/>
    <dgm:cxn modelId="{09265031-89BC-4042-9B04-51F74C0FFC78}" type="presParOf" srcId="{7E36B457-0E7D-684D-B6B2-D91162BE2F73}" destId="{E62D3A84-436E-D54B-BDF7-1E5D72AFA12A}" srcOrd="0" destOrd="0" presId="urn:microsoft.com/office/officeart/2005/8/layout/vList2"/>
    <dgm:cxn modelId="{A2243A15-50A0-E843-9633-8DD20E5F6987}" type="presParOf" srcId="{7E36B457-0E7D-684D-B6B2-D91162BE2F73}" destId="{7269A569-96B7-7441-A102-1D7A107E937C}" srcOrd="1" destOrd="0" presId="urn:microsoft.com/office/officeart/2005/8/layout/vList2"/>
    <dgm:cxn modelId="{3C6115CD-9CC7-5741-AFA8-10E43BD66397}" type="presParOf" srcId="{7E36B457-0E7D-684D-B6B2-D91162BE2F73}" destId="{C99845F1-1654-924F-BEBD-05192D07B9F7}" srcOrd="2" destOrd="0" presId="urn:microsoft.com/office/officeart/2005/8/layout/vList2"/>
    <dgm:cxn modelId="{5E35071C-87B4-4D41-864C-3F9F1FF9117D}" type="presParOf" srcId="{7E36B457-0E7D-684D-B6B2-D91162BE2F73}" destId="{861212DE-2B9C-934C-901A-72AC71F4F5DF}" srcOrd="3" destOrd="0" presId="urn:microsoft.com/office/officeart/2005/8/layout/vList2"/>
    <dgm:cxn modelId="{5C5D6B3D-9DBF-804C-B43B-D88997966B1C}" type="presParOf" srcId="{7E36B457-0E7D-684D-B6B2-D91162BE2F73}" destId="{37DD4F3F-6387-2C4A-9D86-88942B20230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52153E-5BE9-4A1D-BCA9-32EC76927538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045BFD0F-23B9-46BC-8E33-D84E18567F1A}">
      <dgm:prSet/>
      <dgm:spPr/>
      <dgm:t>
        <a:bodyPr/>
        <a:lstStyle/>
        <a:p>
          <a:r>
            <a:rPr lang="en-US"/>
            <a:t>A doctor spends on an average 1.96 hours per day in documentation. </a:t>
          </a:r>
        </a:p>
      </dgm:t>
    </dgm:pt>
    <dgm:pt modelId="{8666F301-1A7A-41C8-895D-1A96662FB437}" type="parTrans" cxnId="{A330DBBF-BB38-4E23-A14B-049494F8FDA7}">
      <dgm:prSet/>
      <dgm:spPr/>
      <dgm:t>
        <a:bodyPr/>
        <a:lstStyle/>
        <a:p>
          <a:endParaRPr lang="en-US"/>
        </a:p>
      </dgm:t>
    </dgm:pt>
    <dgm:pt modelId="{45B576A0-F9ED-4BB4-A88C-585416E7788B}" type="sibTrans" cxnId="{A330DBBF-BB38-4E23-A14B-049494F8FDA7}">
      <dgm:prSet/>
      <dgm:spPr/>
      <dgm:t>
        <a:bodyPr/>
        <a:lstStyle/>
        <a:p>
          <a:endParaRPr lang="en-US"/>
        </a:p>
      </dgm:t>
    </dgm:pt>
    <dgm:pt modelId="{150B0D74-9542-4975-A768-06D92D5D3F24}">
      <dgm:prSet/>
      <dgm:spPr/>
      <dgm:t>
        <a:bodyPr/>
        <a:lstStyle/>
        <a:p>
          <a:r>
            <a:rPr lang="en-US"/>
            <a:t>A good note and voice collaboration system can help doctors to outsource transcription job and indeed save time.</a:t>
          </a:r>
        </a:p>
      </dgm:t>
    </dgm:pt>
    <dgm:pt modelId="{87A6AF10-A929-4E68-B51C-0A825EC3CF88}" type="parTrans" cxnId="{EC4A8CC2-3852-445E-930E-32BE39C6B4B2}">
      <dgm:prSet/>
      <dgm:spPr/>
      <dgm:t>
        <a:bodyPr/>
        <a:lstStyle/>
        <a:p>
          <a:endParaRPr lang="en-US"/>
        </a:p>
      </dgm:t>
    </dgm:pt>
    <dgm:pt modelId="{0DE8A84F-4670-46F9-B269-5CC064054AA0}" type="sibTrans" cxnId="{EC4A8CC2-3852-445E-930E-32BE39C6B4B2}">
      <dgm:prSet/>
      <dgm:spPr/>
      <dgm:t>
        <a:bodyPr/>
        <a:lstStyle/>
        <a:p>
          <a:endParaRPr lang="en-US"/>
        </a:p>
      </dgm:t>
    </dgm:pt>
    <dgm:pt modelId="{59575E2A-5A48-4C14-8060-0AD69533B70E}">
      <dgm:prSet/>
      <dgm:spPr/>
      <dgm:t>
        <a:bodyPr/>
        <a:lstStyle/>
        <a:p>
          <a:r>
            <a:rPr lang="en-US"/>
            <a:t>This shall allow doctors to treat more patients and save more lives</a:t>
          </a:r>
        </a:p>
      </dgm:t>
    </dgm:pt>
    <dgm:pt modelId="{5BBF0D65-914F-4B31-9CCF-EAB9A75D8E5F}" type="parTrans" cxnId="{55DBC52F-E9B3-4F65-AF24-2889EE8AFC4F}">
      <dgm:prSet/>
      <dgm:spPr/>
      <dgm:t>
        <a:bodyPr/>
        <a:lstStyle/>
        <a:p>
          <a:endParaRPr lang="en-US"/>
        </a:p>
      </dgm:t>
    </dgm:pt>
    <dgm:pt modelId="{5D0CD324-6E96-4706-9572-E03CF80792A2}" type="sibTrans" cxnId="{55DBC52F-E9B3-4F65-AF24-2889EE8AFC4F}">
      <dgm:prSet/>
      <dgm:spPr/>
      <dgm:t>
        <a:bodyPr/>
        <a:lstStyle/>
        <a:p>
          <a:endParaRPr lang="en-US"/>
        </a:p>
      </dgm:t>
    </dgm:pt>
    <dgm:pt modelId="{6C0343A9-A205-4C8D-A0C5-B0B7E9C3B8DC}">
      <dgm:prSet/>
      <dgm:spPr/>
      <dgm:t>
        <a:bodyPr/>
        <a:lstStyle/>
        <a:p>
          <a:r>
            <a:rPr lang="en-US"/>
            <a:t>As per australian health statistics, 1 death every 12 mins </a:t>
          </a:r>
        </a:p>
      </dgm:t>
    </dgm:pt>
    <dgm:pt modelId="{A8FC3E43-7B77-42FF-84A7-71945C44723C}" type="parTrans" cxnId="{44E6955B-7287-419F-96DC-616B7295013A}">
      <dgm:prSet/>
      <dgm:spPr/>
      <dgm:t>
        <a:bodyPr/>
        <a:lstStyle/>
        <a:p>
          <a:endParaRPr lang="en-US"/>
        </a:p>
      </dgm:t>
    </dgm:pt>
    <dgm:pt modelId="{3D4708B9-E17F-4F5E-B059-C5C80D3AE11B}" type="sibTrans" cxnId="{44E6955B-7287-419F-96DC-616B7295013A}">
      <dgm:prSet/>
      <dgm:spPr/>
      <dgm:t>
        <a:bodyPr/>
        <a:lstStyle/>
        <a:p>
          <a:endParaRPr lang="en-US"/>
        </a:p>
      </dgm:t>
    </dgm:pt>
    <dgm:pt modelId="{702A6B1A-2683-412B-870A-A9FE739F8573}">
      <dgm:prSet/>
      <dgm:spPr/>
      <dgm:t>
        <a:bodyPr/>
        <a:lstStyle/>
        <a:p>
          <a:r>
            <a:rPr lang="en-US"/>
            <a:t>Its high time that we change the way we work rather than producing more professionals.</a:t>
          </a:r>
        </a:p>
      </dgm:t>
    </dgm:pt>
    <dgm:pt modelId="{7C740BF8-3E57-435E-B737-B2FC414B6272}" type="parTrans" cxnId="{9DDB619F-79C2-4468-9E59-F476ACE713D3}">
      <dgm:prSet/>
      <dgm:spPr/>
      <dgm:t>
        <a:bodyPr/>
        <a:lstStyle/>
        <a:p>
          <a:endParaRPr lang="en-US"/>
        </a:p>
      </dgm:t>
    </dgm:pt>
    <dgm:pt modelId="{ECC134F7-5C06-42F9-835D-8BCE1BA94967}" type="sibTrans" cxnId="{9DDB619F-79C2-4468-9E59-F476ACE713D3}">
      <dgm:prSet/>
      <dgm:spPr/>
      <dgm:t>
        <a:bodyPr/>
        <a:lstStyle/>
        <a:p>
          <a:endParaRPr lang="en-US"/>
        </a:p>
      </dgm:t>
    </dgm:pt>
    <dgm:pt modelId="{8B8FAB72-F9D0-468C-B67F-A4896C4CD16E}">
      <dgm:prSet/>
      <dgm:spPr/>
      <dgm:t>
        <a:bodyPr/>
        <a:lstStyle/>
        <a:p>
          <a:r>
            <a:rPr lang="en-US"/>
            <a:t>Digitize to optimize should be our new manta ! </a:t>
          </a:r>
        </a:p>
      </dgm:t>
    </dgm:pt>
    <dgm:pt modelId="{1FE0790C-21FE-494C-8C46-AB877ADFC02B}" type="parTrans" cxnId="{027EAE94-4B61-44F7-9A59-0A27C6E22D58}">
      <dgm:prSet/>
      <dgm:spPr/>
      <dgm:t>
        <a:bodyPr/>
        <a:lstStyle/>
        <a:p>
          <a:endParaRPr lang="en-US"/>
        </a:p>
      </dgm:t>
    </dgm:pt>
    <dgm:pt modelId="{AE17C5EB-5A21-4035-A84A-77BA0740DCBE}" type="sibTrans" cxnId="{027EAE94-4B61-44F7-9A59-0A27C6E22D58}">
      <dgm:prSet/>
      <dgm:spPr/>
      <dgm:t>
        <a:bodyPr/>
        <a:lstStyle/>
        <a:p>
          <a:endParaRPr lang="en-US"/>
        </a:p>
      </dgm:t>
    </dgm:pt>
    <dgm:pt modelId="{7F669DE0-11F9-3544-97A8-299E0514B591}" type="pres">
      <dgm:prSet presAssocID="{D652153E-5BE9-4A1D-BCA9-32EC76927538}" presName="vert0" presStyleCnt="0">
        <dgm:presLayoutVars>
          <dgm:dir/>
          <dgm:animOne val="branch"/>
          <dgm:animLvl val="lvl"/>
        </dgm:presLayoutVars>
      </dgm:prSet>
      <dgm:spPr/>
    </dgm:pt>
    <dgm:pt modelId="{BDFE5403-BB66-7242-B21E-4814AF02CA46}" type="pres">
      <dgm:prSet presAssocID="{045BFD0F-23B9-46BC-8E33-D84E18567F1A}" presName="thickLine" presStyleLbl="alignNode1" presStyleIdx="0" presStyleCnt="6"/>
      <dgm:spPr/>
    </dgm:pt>
    <dgm:pt modelId="{701EA92E-2B1F-C843-9AC0-938BEF85B513}" type="pres">
      <dgm:prSet presAssocID="{045BFD0F-23B9-46BC-8E33-D84E18567F1A}" presName="horz1" presStyleCnt="0"/>
      <dgm:spPr/>
    </dgm:pt>
    <dgm:pt modelId="{7A3A794E-6B2A-0D45-8E0F-1EFD46645A5E}" type="pres">
      <dgm:prSet presAssocID="{045BFD0F-23B9-46BC-8E33-D84E18567F1A}" presName="tx1" presStyleLbl="revTx" presStyleIdx="0" presStyleCnt="6"/>
      <dgm:spPr/>
    </dgm:pt>
    <dgm:pt modelId="{DFA72FB5-0FBF-6545-B9B8-5C2A4822FBD2}" type="pres">
      <dgm:prSet presAssocID="{045BFD0F-23B9-46BC-8E33-D84E18567F1A}" presName="vert1" presStyleCnt="0"/>
      <dgm:spPr/>
    </dgm:pt>
    <dgm:pt modelId="{DAB41C54-EEF1-1E41-990D-F8949E31C3FC}" type="pres">
      <dgm:prSet presAssocID="{150B0D74-9542-4975-A768-06D92D5D3F24}" presName="thickLine" presStyleLbl="alignNode1" presStyleIdx="1" presStyleCnt="6"/>
      <dgm:spPr/>
    </dgm:pt>
    <dgm:pt modelId="{99C06173-79AD-F745-8791-517026F6F323}" type="pres">
      <dgm:prSet presAssocID="{150B0D74-9542-4975-A768-06D92D5D3F24}" presName="horz1" presStyleCnt="0"/>
      <dgm:spPr/>
    </dgm:pt>
    <dgm:pt modelId="{8F98AA6F-D599-0B41-BD5E-AFF3A9145B03}" type="pres">
      <dgm:prSet presAssocID="{150B0D74-9542-4975-A768-06D92D5D3F24}" presName="tx1" presStyleLbl="revTx" presStyleIdx="1" presStyleCnt="6"/>
      <dgm:spPr/>
    </dgm:pt>
    <dgm:pt modelId="{5BAA4CF2-39E0-564E-9E6C-6369FB1DE508}" type="pres">
      <dgm:prSet presAssocID="{150B0D74-9542-4975-A768-06D92D5D3F24}" presName="vert1" presStyleCnt="0"/>
      <dgm:spPr/>
    </dgm:pt>
    <dgm:pt modelId="{941C084D-A598-F241-B1F8-5F3D838ECEF2}" type="pres">
      <dgm:prSet presAssocID="{59575E2A-5A48-4C14-8060-0AD69533B70E}" presName="thickLine" presStyleLbl="alignNode1" presStyleIdx="2" presStyleCnt="6"/>
      <dgm:spPr/>
    </dgm:pt>
    <dgm:pt modelId="{84F2530B-F26E-4043-BB60-2B74EFB6EDE1}" type="pres">
      <dgm:prSet presAssocID="{59575E2A-5A48-4C14-8060-0AD69533B70E}" presName="horz1" presStyleCnt="0"/>
      <dgm:spPr/>
    </dgm:pt>
    <dgm:pt modelId="{2BC090D7-E8BF-8947-8D17-6A09BB6929B7}" type="pres">
      <dgm:prSet presAssocID="{59575E2A-5A48-4C14-8060-0AD69533B70E}" presName="tx1" presStyleLbl="revTx" presStyleIdx="2" presStyleCnt="6"/>
      <dgm:spPr/>
    </dgm:pt>
    <dgm:pt modelId="{88EB88EA-3744-5D4E-91E6-E65E042EBAE8}" type="pres">
      <dgm:prSet presAssocID="{59575E2A-5A48-4C14-8060-0AD69533B70E}" presName="vert1" presStyleCnt="0"/>
      <dgm:spPr/>
    </dgm:pt>
    <dgm:pt modelId="{1042BCA9-1729-6547-A0CA-C93C3F458079}" type="pres">
      <dgm:prSet presAssocID="{6C0343A9-A205-4C8D-A0C5-B0B7E9C3B8DC}" presName="thickLine" presStyleLbl="alignNode1" presStyleIdx="3" presStyleCnt="6"/>
      <dgm:spPr/>
    </dgm:pt>
    <dgm:pt modelId="{C5C2A442-9C59-8945-BACA-A8D1673733C6}" type="pres">
      <dgm:prSet presAssocID="{6C0343A9-A205-4C8D-A0C5-B0B7E9C3B8DC}" presName="horz1" presStyleCnt="0"/>
      <dgm:spPr/>
    </dgm:pt>
    <dgm:pt modelId="{EE249D20-BDE2-FD4F-9352-B4426471C92E}" type="pres">
      <dgm:prSet presAssocID="{6C0343A9-A205-4C8D-A0C5-B0B7E9C3B8DC}" presName="tx1" presStyleLbl="revTx" presStyleIdx="3" presStyleCnt="6"/>
      <dgm:spPr/>
    </dgm:pt>
    <dgm:pt modelId="{56EB03A0-B3B7-CF46-B905-32790E7F5681}" type="pres">
      <dgm:prSet presAssocID="{6C0343A9-A205-4C8D-A0C5-B0B7E9C3B8DC}" presName="vert1" presStyleCnt="0"/>
      <dgm:spPr/>
    </dgm:pt>
    <dgm:pt modelId="{5CFB82BE-3970-784D-8E7A-06BFA4993757}" type="pres">
      <dgm:prSet presAssocID="{702A6B1A-2683-412B-870A-A9FE739F8573}" presName="thickLine" presStyleLbl="alignNode1" presStyleIdx="4" presStyleCnt="6"/>
      <dgm:spPr/>
    </dgm:pt>
    <dgm:pt modelId="{4E8517B5-3D37-254A-88EF-30ED6E50F8FA}" type="pres">
      <dgm:prSet presAssocID="{702A6B1A-2683-412B-870A-A9FE739F8573}" presName="horz1" presStyleCnt="0"/>
      <dgm:spPr/>
    </dgm:pt>
    <dgm:pt modelId="{D16D494A-9CDC-AC4A-9769-4750EF8B9432}" type="pres">
      <dgm:prSet presAssocID="{702A6B1A-2683-412B-870A-A9FE739F8573}" presName="tx1" presStyleLbl="revTx" presStyleIdx="4" presStyleCnt="6"/>
      <dgm:spPr/>
    </dgm:pt>
    <dgm:pt modelId="{4045C57A-1BA6-B847-99C7-FEC50CA75581}" type="pres">
      <dgm:prSet presAssocID="{702A6B1A-2683-412B-870A-A9FE739F8573}" presName="vert1" presStyleCnt="0"/>
      <dgm:spPr/>
    </dgm:pt>
    <dgm:pt modelId="{81B011AE-B1F7-1445-88EA-F71EAB3E33C3}" type="pres">
      <dgm:prSet presAssocID="{8B8FAB72-F9D0-468C-B67F-A4896C4CD16E}" presName="thickLine" presStyleLbl="alignNode1" presStyleIdx="5" presStyleCnt="6"/>
      <dgm:spPr/>
    </dgm:pt>
    <dgm:pt modelId="{6C7AA3C4-7C3F-EB4E-8715-245CC3ACB04B}" type="pres">
      <dgm:prSet presAssocID="{8B8FAB72-F9D0-468C-B67F-A4896C4CD16E}" presName="horz1" presStyleCnt="0"/>
      <dgm:spPr/>
    </dgm:pt>
    <dgm:pt modelId="{18D25BE5-D4E1-2540-B2F2-FAB09B938C22}" type="pres">
      <dgm:prSet presAssocID="{8B8FAB72-F9D0-468C-B67F-A4896C4CD16E}" presName="tx1" presStyleLbl="revTx" presStyleIdx="5" presStyleCnt="6"/>
      <dgm:spPr/>
    </dgm:pt>
    <dgm:pt modelId="{94E8B963-BC03-F54F-B01B-3D09ABD3C677}" type="pres">
      <dgm:prSet presAssocID="{8B8FAB72-F9D0-468C-B67F-A4896C4CD16E}" presName="vert1" presStyleCnt="0"/>
      <dgm:spPr/>
    </dgm:pt>
  </dgm:ptLst>
  <dgm:cxnLst>
    <dgm:cxn modelId="{8A1C4615-9FAE-AB45-A201-40721B87AFE1}" type="presOf" srcId="{150B0D74-9542-4975-A768-06D92D5D3F24}" destId="{8F98AA6F-D599-0B41-BD5E-AFF3A9145B03}" srcOrd="0" destOrd="0" presId="urn:microsoft.com/office/officeart/2008/layout/LinedList"/>
    <dgm:cxn modelId="{55DBC52F-E9B3-4F65-AF24-2889EE8AFC4F}" srcId="{D652153E-5BE9-4A1D-BCA9-32EC76927538}" destId="{59575E2A-5A48-4C14-8060-0AD69533B70E}" srcOrd="2" destOrd="0" parTransId="{5BBF0D65-914F-4B31-9CCF-EAB9A75D8E5F}" sibTransId="{5D0CD324-6E96-4706-9572-E03CF80792A2}"/>
    <dgm:cxn modelId="{C8758C51-8E88-F74E-ACA6-744E5CA7AD0D}" type="presOf" srcId="{8B8FAB72-F9D0-468C-B67F-A4896C4CD16E}" destId="{18D25BE5-D4E1-2540-B2F2-FAB09B938C22}" srcOrd="0" destOrd="0" presId="urn:microsoft.com/office/officeart/2008/layout/LinedList"/>
    <dgm:cxn modelId="{965EDC5A-A47B-2940-952D-14FC04D1518E}" type="presOf" srcId="{59575E2A-5A48-4C14-8060-0AD69533B70E}" destId="{2BC090D7-E8BF-8947-8D17-6A09BB6929B7}" srcOrd="0" destOrd="0" presId="urn:microsoft.com/office/officeart/2008/layout/LinedList"/>
    <dgm:cxn modelId="{44E6955B-7287-419F-96DC-616B7295013A}" srcId="{D652153E-5BE9-4A1D-BCA9-32EC76927538}" destId="{6C0343A9-A205-4C8D-A0C5-B0B7E9C3B8DC}" srcOrd="3" destOrd="0" parTransId="{A8FC3E43-7B77-42FF-84A7-71945C44723C}" sibTransId="{3D4708B9-E17F-4F5E-B059-C5C80D3AE11B}"/>
    <dgm:cxn modelId="{59E9D782-6097-9542-800E-77DBD3E790E1}" type="presOf" srcId="{D652153E-5BE9-4A1D-BCA9-32EC76927538}" destId="{7F669DE0-11F9-3544-97A8-299E0514B591}" srcOrd="0" destOrd="0" presId="urn:microsoft.com/office/officeart/2008/layout/LinedList"/>
    <dgm:cxn modelId="{027EAE94-4B61-44F7-9A59-0A27C6E22D58}" srcId="{D652153E-5BE9-4A1D-BCA9-32EC76927538}" destId="{8B8FAB72-F9D0-468C-B67F-A4896C4CD16E}" srcOrd="5" destOrd="0" parTransId="{1FE0790C-21FE-494C-8C46-AB877ADFC02B}" sibTransId="{AE17C5EB-5A21-4035-A84A-77BA0740DCBE}"/>
    <dgm:cxn modelId="{8F122B95-B8F4-5047-BDCB-0FE19D8BB4CB}" type="presOf" srcId="{6C0343A9-A205-4C8D-A0C5-B0B7E9C3B8DC}" destId="{EE249D20-BDE2-FD4F-9352-B4426471C92E}" srcOrd="0" destOrd="0" presId="urn:microsoft.com/office/officeart/2008/layout/LinedList"/>
    <dgm:cxn modelId="{9DDB619F-79C2-4468-9E59-F476ACE713D3}" srcId="{D652153E-5BE9-4A1D-BCA9-32EC76927538}" destId="{702A6B1A-2683-412B-870A-A9FE739F8573}" srcOrd="4" destOrd="0" parTransId="{7C740BF8-3E57-435E-B737-B2FC414B6272}" sibTransId="{ECC134F7-5C06-42F9-835D-8BCE1BA94967}"/>
    <dgm:cxn modelId="{652315A6-ABA1-D64F-AFCD-83BF3FCE3332}" type="presOf" srcId="{045BFD0F-23B9-46BC-8E33-D84E18567F1A}" destId="{7A3A794E-6B2A-0D45-8E0F-1EFD46645A5E}" srcOrd="0" destOrd="0" presId="urn:microsoft.com/office/officeart/2008/layout/LinedList"/>
    <dgm:cxn modelId="{786A7FBA-611C-4242-92C2-EB9673B1005B}" type="presOf" srcId="{702A6B1A-2683-412B-870A-A9FE739F8573}" destId="{D16D494A-9CDC-AC4A-9769-4750EF8B9432}" srcOrd="0" destOrd="0" presId="urn:microsoft.com/office/officeart/2008/layout/LinedList"/>
    <dgm:cxn modelId="{A330DBBF-BB38-4E23-A14B-049494F8FDA7}" srcId="{D652153E-5BE9-4A1D-BCA9-32EC76927538}" destId="{045BFD0F-23B9-46BC-8E33-D84E18567F1A}" srcOrd="0" destOrd="0" parTransId="{8666F301-1A7A-41C8-895D-1A96662FB437}" sibTransId="{45B576A0-F9ED-4BB4-A88C-585416E7788B}"/>
    <dgm:cxn modelId="{EC4A8CC2-3852-445E-930E-32BE39C6B4B2}" srcId="{D652153E-5BE9-4A1D-BCA9-32EC76927538}" destId="{150B0D74-9542-4975-A768-06D92D5D3F24}" srcOrd="1" destOrd="0" parTransId="{87A6AF10-A929-4E68-B51C-0A825EC3CF88}" sibTransId="{0DE8A84F-4670-46F9-B269-5CC064054AA0}"/>
    <dgm:cxn modelId="{CA7D2FA0-23F0-1E47-8397-CCF897E170B0}" type="presParOf" srcId="{7F669DE0-11F9-3544-97A8-299E0514B591}" destId="{BDFE5403-BB66-7242-B21E-4814AF02CA46}" srcOrd="0" destOrd="0" presId="urn:microsoft.com/office/officeart/2008/layout/LinedList"/>
    <dgm:cxn modelId="{4585FA4A-3769-E44F-8285-51C6B1E01736}" type="presParOf" srcId="{7F669DE0-11F9-3544-97A8-299E0514B591}" destId="{701EA92E-2B1F-C843-9AC0-938BEF85B513}" srcOrd="1" destOrd="0" presId="urn:microsoft.com/office/officeart/2008/layout/LinedList"/>
    <dgm:cxn modelId="{E8522548-D7F7-4541-B69C-F9C56B00D6B7}" type="presParOf" srcId="{701EA92E-2B1F-C843-9AC0-938BEF85B513}" destId="{7A3A794E-6B2A-0D45-8E0F-1EFD46645A5E}" srcOrd="0" destOrd="0" presId="urn:microsoft.com/office/officeart/2008/layout/LinedList"/>
    <dgm:cxn modelId="{675C1A55-63BC-9B40-9601-9C40A967F816}" type="presParOf" srcId="{701EA92E-2B1F-C843-9AC0-938BEF85B513}" destId="{DFA72FB5-0FBF-6545-B9B8-5C2A4822FBD2}" srcOrd="1" destOrd="0" presId="urn:microsoft.com/office/officeart/2008/layout/LinedList"/>
    <dgm:cxn modelId="{62660BF6-6F9D-7345-8333-CBB6F709DFE9}" type="presParOf" srcId="{7F669DE0-11F9-3544-97A8-299E0514B591}" destId="{DAB41C54-EEF1-1E41-990D-F8949E31C3FC}" srcOrd="2" destOrd="0" presId="urn:microsoft.com/office/officeart/2008/layout/LinedList"/>
    <dgm:cxn modelId="{F46CE823-1A40-B140-A8B8-7465141299B3}" type="presParOf" srcId="{7F669DE0-11F9-3544-97A8-299E0514B591}" destId="{99C06173-79AD-F745-8791-517026F6F323}" srcOrd="3" destOrd="0" presId="urn:microsoft.com/office/officeart/2008/layout/LinedList"/>
    <dgm:cxn modelId="{2D25C0A2-C6A9-F348-8C37-F645B2625858}" type="presParOf" srcId="{99C06173-79AD-F745-8791-517026F6F323}" destId="{8F98AA6F-D599-0B41-BD5E-AFF3A9145B03}" srcOrd="0" destOrd="0" presId="urn:microsoft.com/office/officeart/2008/layout/LinedList"/>
    <dgm:cxn modelId="{808C8F4B-2996-CE42-9996-E0AD502AEA40}" type="presParOf" srcId="{99C06173-79AD-F745-8791-517026F6F323}" destId="{5BAA4CF2-39E0-564E-9E6C-6369FB1DE508}" srcOrd="1" destOrd="0" presId="urn:microsoft.com/office/officeart/2008/layout/LinedList"/>
    <dgm:cxn modelId="{4E2A3EE3-3234-8E45-A39E-9471511560BE}" type="presParOf" srcId="{7F669DE0-11F9-3544-97A8-299E0514B591}" destId="{941C084D-A598-F241-B1F8-5F3D838ECEF2}" srcOrd="4" destOrd="0" presId="urn:microsoft.com/office/officeart/2008/layout/LinedList"/>
    <dgm:cxn modelId="{91FAC9E3-8195-F94B-B51A-F239C37A7C22}" type="presParOf" srcId="{7F669DE0-11F9-3544-97A8-299E0514B591}" destId="{84F2530B-F26E-4043-BB60-2B74EFB6EDE1}" srcOrd="5" destOrd="0" presId="urn:microsoft.com/office/officeart/2008/layout/LinedList"/>
    <dgm:cxn modelId="{8455E13F-82CB-C34E-8A06-CF7A225906E2}" type="presParOf" srcId="{84F2530B-F26E-4043-BB60-2B74EFB6EDE1}" destId="{2BC090D7-E8BF-8947-8D17-6A09BB6929B7}" srcOrd="0" destOrd="0" presId="urn:microsoft.com/office/officeart/2008/layout/LinedList"/>
    <dgm:cxn modelId="{941817E2-98DB-6347-9282-721F5FB11420}" type="presParOf" srcId="{84F2530B-F26E-4043-BB60-2B74EFB6EDE1}" destId="{88EB88EA-3744-5D4E-91E6-E65E042EBAE8}" srcOrd="1" destOrd="0" presId="urn:microsoft.com/office/officeart/2008/layout/LinedList"/>
    <dgm:cxn modelId="{EA40BA20-FBDA-8842-BD30-820DE15AA3E5}" type="presParOf" srcId="{7F669DE0-11F9-3544-97A8-299E0514B591}" destId="{1042BCA9-1729-6547-A0CA-C93C3F458079}" srcOrd="6" destOrd="0" presId="urn:microsoft.com/office/officeart/2008/layout/LinedList"/>
    <dgm:cxn modelId="{BD931393-B116-CB45-8B12-B5DE2B73D6E8}" type="presParOf" srcId="{7F669DE0-11F9-3544-97A8-299E0514B591}" destId="{C5C2A442-9C59-8945-BACA-A8D1673733C6}" srcOrd="7" destOrd="0" presId="urn:microsoft.com/office/officeart/2008/layout/LinedList"/>
    <dgm:cxn modelId="{EB9670F2-CB75-384A-91AE-300DF0EF7074}" type="presParOf" srcId="{C5C2A442-9C59-8945-BACA-A8D1673733C6}" destId="{EE249D20-BDE2-FD4F-9352-B4426471C92E}" srcOrd="0" destOrd="0" presId="urn:microsoft.com/office/officeart/2008/layout/LinedList"/>
    <dgm:cxn modelId="{1A832EC3-69E7-464D-9890-B68CE5BA7DBE}" type="presParOf" srcId="{C5C2A442-9C59-8945-BACA-A8D1673733C6}" destId="{56EB03A0-B3B7-CF46-B905-32790E7F5681}" srcOrd="1" destOrd="0" presId="urn:microsoft.com/office/officeart/2008/layout/LinedList"/>
    <dgm:cxn modelId="{0EA9909D-6FC3-DB40-AA4E-C00B4494AA68}" type="presParOf" srcId="{7F669DE0-11F9-3544-97A8-299E0514B591}" destId="{5CFB82BE-3970-784D-8E7A-06BFA4993757}" srcOrd="8" destOrd="0" presId="urn:microsoft.com/office/officeart/2008/layout/LinedList"/>
    <dgm:cxn modelId="{709690F3-F5DB-C048-9531-35E58E71C7F0}" type="presParOf" srcId="{7F669DE0-11F9-3544-97A8-299E0514B591}" destId="{4E8517B5-3D37-254A-88EF-30ED6E50F8FA}" srcOrd="9" destOrd="0" presId="urn:microsoft.com/office/officeart/2008/layout/LinedList"/>
    <dgm:cxn modelId="{4454BE57-7686-454D-BC1B-3D201283A71B}" type="presParOf" srcId="{4E8517B5-3D37-254A-88EF-30ED6E50F8FA}" destId="{D16D494A-9CDC-AC4A-9769-4750EF8B9432}" srcOrd="0" destOrd="0" presId="urn:microsoft.com/office/officeart/2008/layout/LinedList"/>
    <dgm:cxn modelId="{6ADDF120-BEBE-BF44-8E8A-608D633B30A9}" type="presParOf" srcId="{4E8517B5-3D37-254A-88EF-30ED6E50F8FA}" destId="{4045C57A-1BA6-B847-99C7-FEC50CA75581}" srcOrd="1" destOrd="0" presId="urn:microsoft.com/office/officeart/2008/layout/LinedList"/>
    <dgm:cxn modelId="{1A227AAB-BB88-C243-B069-90D2E4329C59}" type="presParOf" srcId="{7F669DE0-11F9-3544-97A8-299E0514B591}" destId="{81B011AE-B1F7-1445-88EA-F71EAB3E33C3}" srcOrd="10" destOrd="0" presId="urn:microsoft.com/office/officeart/2008/layout/LinedList"/>
    <dgm:cxn modelId="{CB329E0F-3825-314A-AD02-4D1BF439CCC5}" type="presParOf" srcId="{7F669DE0-11F9-3544-97A8-299E0514B591}" destId="{6C7AA3C4-7C3F-EB4E-8715-245CC3ACB04B}" srcOrd="11" destOrd="0" presId="urn:microsoft.com/office/officeart/2008/layout/LinedList"/>
    <dgm:cxn modelId="{86B267B1-EAD0-AC47-BB9B-AEC498EB610D}" type="presParOf" srcId="{6C7AA3C4-7C3F-EB4E-8715-245CC3ACB04B}" destId="{18D25BE5-D4E1-2540-B2F2-FAB09B938C22}" srcOrd="0" destOrd="0" presId="urn:microsoft.com/office/officeart/2008/layout/LinedList"/>
    <dgm:cxn modelId="{8514237E-2A8A-E24E-B4DE-9A9454DDB7B9}" type="presParOf" srcId="{6C7AA3C4-7C3F-EB4E-8715-245CC3ACB04B}" destId="{94E8B963-BC03-F54F-B01B-3D09ABD3C67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02CE402-80B0-43DF-88A0-A099DBC1FF7D}" type="doc">
      <dgm:prSet loTypeId="urn:microsoft.com/office/officeart/2005/8/layout/list1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49429FD-8FA2-44B1-9994-57C0617B9908}">
      <dgm:prSet/>
      <dgm:spPr/>
      <dgm:t>
        <a:bodyPr/>
        <a:lstStyle/>
        <a:p>
          <a:pPr>
            <a:defRPr b="1"/>
          </a:pPr>
          <a:r>
            <a:rPr lang="en-US"/>
            <a:t>Functionalities: </a:t>
          </a:r>
        </a:p>
      </dgm:t>
    </dgm:pt>
    <dgm:pt modelId="{6D5B14C3-F812-4CF5-9AD4-8EF5CE681361}" type="parTrans" cxnId="{82BA816F-4D4F-41B3-9603-33FFEA28FAA8}">
      <dgm:prSet/>
      <dgm:spPr/>
      <dgm:t>
        <a:bodyPr/>
        <a:lstStyle/>
        <a:p>
          <a:endParaRPr lang="en-US"/>
        </a:p>
      </dgm:t>
    </dgm:pt>
    <dgm:pt modelId="{12CE725E-6015-460A-8C7B-DC9A5344F511}" type="sibTrans" cxnId="{82BA816F-4D4F-41B3-9603-33FFEA28FAA8}">
      <dgm:prSet/>
      <dgm:spPr/>
      <dgm:t>
        <a:bodyPr/>
        <a:lstStyle/>
        <a:p>
          <a:endParaRPr lang="en-US"/>
        </a:p>
      </dgm:t>
    </dgm:pt>
    <dgm:pt modelId="{5068416C-5100-45BF-86EA-0B13DF0BB288}">
      <dgm:prSet/>
      <dgm:spPr/>
      <dgm:t>
        <a:bodyPr/>
        <a:lstStyle/>
        <a:p>
          <a:r>
            <a:rPr lang="en-US" dirty="0"/>
            <a:t>Login system </a:t>
          </a:r>
        </a:p>
      </dgm:t>
    </dgm:pt>
    <dgm:pt modelId="{AC838935-012F-4D69-86EB-11B99D7DBD2A}" type="parTrans" cxnId="{7CF05499-A280-4A5A-8240-364CFD34649D}">
      <dgm:prSet/>
      <dgm:spPr/>
      <dgm:t>
        <a:bodyPr/>
        <a:lstStyle/>
        <a:p>
          <a:endParaRPr lang="en-US"/>
        </a:p>
      </dgm:t>
    </dgm:pt>
    <dgm:pt modelId="{FE90E109-25EF-4DCA-8140-C0937F5DFF81}" type="sibTrans" cxnId="{7CF05499-A280-4A5A-8240-364CFD34649D}">
      <dgm:prSet/>
      <dgm:spPr/>
      <dgm:t>
        <a:bodyPr/>
        <a:lstStyle/>
        <a:p>
          <a:endParaRPr lang="en-US"/>
        </a:p>
      </dgm:t>
    </dgm:pt>
    <dgm:pt modelId="{4BDA163F-A2E2-45BA-826A-1A439470B973}">
      <dgm:prSet/>
      <dgm:spPr/>
      <dgm:t>
        <a:bodyPr/>
        <a:lstStyle/>
        <a:p>
          <a:r>
            <a:rPr lang="en-US" dirty="0" err="1"/>
            <a:t>Authorised</a:t>
          </a:r>
          <a:r>
            <a:rPr lang="en-US" dirty="0"/>
            <a:t> users can create notes and assign it to self or other members of the team. </a:t>
          </a:r>
        </a:p>
      </dgm:t>
    </dgm:pt>
    <dgm:pt modelId="{31DFB22F-2B5F-4877-8242-31A6E8F39285}" type="parTrans" cxnId="{5E42EE6E-7E26-4573-8124-244432E2116F}">
      <dgm:prSet/>
      <dgm:spPr/>
      <dgm:t>
        <a:bodyPr/>
        <a:lstStyle/>
        <a:p>
          <a:endParaRPr lang="en-US"/>
        </a:p>
      </dgm:t>
    </dgm:pt>
    <dgm:pt modelId="{7655983F-11B9-4ADE-AAF6-CC994A207EE7}" type="sibTrans" cxnId="{5E42EE6E-7E26-4573-8124-244432E2116F}">
      <dgm:prSet/>
      <dgm:spPr/>
      <dgm:t>
        <a:bodyPr/>
        <a:lstStyle/>
        <a:p>
          <a:endParaRPr lang="en-US"/>
        </a:p>
      </dgm:t>
    </dgm:pt>
    <dgm:pt modelId="{F9C18FFF-3748-43A6-8A7F-70467F46036F}">
      <dgm:prSet/>
      <dgm:spPr/>
      <dgm:t>
        <a:bodyPr/>
        <a:lstStyle/>
        <a:p>
          <a:r>
            <a:rPr lang="en-US" dirty="0" err="1"/>
            <a:t>Authorised</a:t>
          </a:r>
          <a:r>
            <a:rPr lang="en-US" dirty="0"/>
            <a:t> users can list all the notes assigned to them and edit them. </a:t>
          </a:r>
        </a:p>
      </dgm:t>
    </dgm:pt>
    <dgm:pt modelId="{79D2D1A6-C839-46FF-92F6-146F5CBE3E67}" type="parTrans" cxnId="{9FD7E6DF-3BF9-4254-AD6A-E7AAE2490CA3}">
      <dgm:prSet/>
      <dgm:spPr/>
      <dgm:t>
        <a:bodyPr/>
        <a:lstStyle/>
        <a:p>
          <a:endParaRPr lang="en-US"/>
        </a:p>
      </dgm:t>
    </dgm:pt>
    <dgm:pt modelId="{84455B41-7696-495F-BEFF-B4AD9D34B6A0}" type="sibTrans" cxnId="{9FD7E6DF-3BF9-4254-AD6A-E7AAE2490CA3}">
      <dgm:prSet/>
      <dgm:spPr/>
      <dgm:t>
        <a:bodyPr/>
        <a:lstStyle/>
        <a:p>
          <a:endParaRPr lang="en-US"/>
        </a:p>
      </dgm:t>
    </dgm:pt>
    <dgm:pt modelId="{CCA07942-1973-451A-AFE9-84F6B67A0FC3}">
      <dgm:prSet/>
      <dgm:spPr/>
      <dgm:t>
        <a:bodyPr/>
        <a:lstStyle/>
        <a:p>
          <a:r>
            <a:rPr lang="en-US" dirty="0"/>
            <a:t>Notes have a state; either complete or open. During its lifecycle the note moves across these two states.  </a:t>
          </a:r>
        </a:p>
      </dgm:t>
    </dgm:pt>
    <dgm:pt modelId="{B8E20E30-2A63-4320-809E-E8B0B7C8127C}" type="parTrans" cxnId="{B9665002-2B1F-4966-BF0D-BF9B9B2447CE}">
      <dgm:prSet/>
      <dgm:spPr/>
      <dgm:t>
        <a:bodyPr/>
        <a:lstStyle/>
        <a:p>
          <a:endParaRPr lang="en-US"/>
        </a:p>
      </dgm:t>
    </dgm:pt>
    <dgm:pt modelId="{F2BA67A0-882F-4AEA-9C21-060D30655407}" type="sibTrans" cxnId="{B9665002-2B1F-4966-BF0D-BF9B9B2447CE}">
      <dgm:prSet/>
      <dgm:spPr/>
      <dgm:t>
        <a:bodyPr/>
        <a:lstStyle/>
        <a:p>
          <a:endParaRPr lang="en-US"/>
        </a:p>
      </dgm:t>
    </dgm:pt>
    <dgm:pt modelId="{0DE226CD-24CC-4A75-8E86-EB16853E66CC}">
      <dgm:prSet/>
      <dgm:spPr/>
      <dgm:t>
        <a:bodyPr/>
        <a:lstStyle/>
        <a:p>
          <a:r>
            <a:rPr lang="en-US" dirty="0"/>
            <a:t>Only an Admin/Manager can create and modify the users information. </a:t>
          </a:r>
        </a:p>
      </dgm:t>
    </dgm:pt>
    <dgm:pt modelId="{71BCA73C-E77C-45F8-94F7-309083D60CB4}" type="parTrans" cxnId="{5B50E912-036A-4646-9006-F7E2D5BD20F2}">
      <dgm:prSet/>
      <dgm:spPr/>
      <dgm:t>
        <a:bodyPr/>
        <a:lstStyle/>
        <a:p>
          <a:endParaRPr lang="en-US"/>
        </a:p>
      </dgm:t>
    </dgm:pt>
    <dgm:pt modelId="{C739A9BC-C650-46D6-BF2D-EAA8E4930A3B}" type="sibTrans" cxnId="{5B50E912-036A-4646-9006-F7E2D5BD20F2}">
      <dgm:prSet/>
      <dgm:spPr/>
      <dgm:t>
        <a:bodyPr/>
        <a:lstStyle/>
        <a:p>
          <a:endParaRPr lang="en-US"/>
        </a:p>
      </dgm:t>
    </dgm:pt>
    <dgm:pt modelId="{A126465F-3767-4B94-B5FB-4B65E0B75C80}">
      <dgm:prSet/>
      <dgm:spPr/>
      <dgm:t>
        <a:bodyPr/>
        <a:lstStyle/>
        <a:p>
          <a:r>
            <a:rPr lang="en-US" dirty="0"/>
            <a:t>Users once linked with notes cannot be deleted from the system. But they can be deactivated. </a:t>
          </a:r>
        </a:p>
      </dgm:t>
    </dgm:pt>
    <dgm:pt modelId="{8D0FB7E2-9F2F-4031-AADA-97A785303E8C}" type="parTrans" cxnId="{EDA63A91-0403-4B51-A91F-462FBF91165B}">
      <dgm:prSet/>
      <dgm:spPr/>
      <dgm:t>
        <a:bodyPr/>
        <a:lstStyle/>
        <a:p>
          <a:endParaRPr lang="en-US"/>
        </a:p>
      </dgm:t>
    </dgm:pt>
    <dgm:pt modelId="{A8475423-0897-436A-A41D-759C3D5BCC0E}" type="sibTrans" cxnId="{EDA63A91-0403-4B51-A91F-462FBF91165B}">
      <dgm:prSet/>
      <dgm:spPr/>
      <dgm:t>
        <a:bodyPr/>
        <a:lstStyle/>
        <a:p>
          <a:endParaRPr lang="en-US"/>
        </a:p>
      </dgm:t>
    </dgm:pt>
    <dgm:pt modelId="{49D6A1E4-5228-4444-8652-A7828AF58E47}">
      <dgm:prSet/>
      <dgm:spPr/>
      <dgm:t>
        <a:bodyPr/>
        <a:lstStyle/>
        <a:p>
          <a:r>
            <a:rPr lang="en-US" dirty="0"/>
            <a:t>This web application supports progressive web application(PWA). </a:t>
          </a:r>
        </a:p>
      </dgm:t>
    </dgm:pt>
    <dgm:pt modelId="{0C9A842C-6DD4-654D-9B4F-9AC3199C1BA5}" type="parTrans" cxnId="{0F31CB7B-2F7C-5E43-87BB-FB230F8B60BB}">
      <dgm:prSet/>
      <dgm:spPr/>
      <dgm:t>
        <a:bodyPr/>
        <a:lstStyle/>
        <a:p>
          <a:endParaRPr lang="en-GB"/>
        </a:p>
      </dgm:t>
    </dgm:pt>
    <dgm:pt modelId="{BC924260-BDE7-D944-9248-84E2922CF99C}" type="sibTrans" cxnId="{0F31CB7B-2F7C-5E43-87BB-FB230F8B60BB}">
      <dgm:prSet/>
      <dgm:spPr/>
      <dgm:t>
        <a:bodyPr/>
        <a:lstStyle/>
        <a:p>
          <a:endParaRPr lang="en-GB"/>
        </a:p>
      </dgm:t>
    </dgm:pt>
    <dgm:pt modelId="{62CE8378-FB54-BC47-9AAC-41C9D1BD2C38}">
      <dgm:prSet/>
      <dgm:spPr/>
      <dgm:t>
        <a:bodyPr/>
        <a:lstStyle/>
        <a:p>
          <a:r>
            <a:rPr lang="en-US" dirty="0"/>
            <a:t>Collaboration apps should be accessible with/without internet connections hence an installable option is available.</a:t>
          </a:r>
        </a:p>
      </dgm:t>
    </dgm:pt>
    <dgm:pt modelId="{FE6E98C4-0D81-8F48-809A-45CEDDF18E29}" type="parTrans" cxnId="{ED365AD4-E1F8-F443-80AD-E889EBCAE865}">
      <dgm:prSet/>
      <dgm:spPr/>
      <dgm:t>
        <a:bodyPr/>
        <a:lstStyle/>
        <a:p>
          <a:endParaRPr lang="en-GB"/>
        </a:p>
      </dgm:t>
    </dgm:pt>
    <dgm:pt modelId="{9CA86F09-06F5-2343-8CA9-33EB137A3210}" type="sibTrans" cxnId="{ED365AD4-E1F8-F443-80AD-E889EBCAE865}">
      <dgm:prSet/>
      <dgm:spPr/>
      <dgm:t>
        <a:bodyPr/>
        <a:lstStyle/>
        <a:p>
          <a:endParaRPr lang="en-GB"/>
        </a:p>
      </dgm:t>
    </dgm:pt>
    <dgm:pt modelId="{9FD5FF7F-75B9-EE43-BE9A-A9BDA2D900E5}" type="pres">
      <dgm:prSet presAssocID="{E02CE402-80B0-43DF-88A0-A099DBC1FF7D}" presName="linear" presStyleCnt="0">
        <dgm:presLayoutVars>
          <dgm:dir/>
          <dgm:animLvl val="lvl"/>
          <dgm:resizeHandles val="exact"/>
        </dgm:presLayoutVars>
      </dgm:prSet>
      <dgm:spPr/>
    </dgm:pt>
    <dgm:pt modelId="{1B3B95B1-B93B-974B-B7C9-39B4808FEEE7}" type="pres">
      <dgm:prSet presAssocID="{149429FD-8FA2-44B1-9994-57C0617B9908}" presName="parentLin" presStyleCnt="0"/>
      <dgm:spPr/>
    </dgm:pt>
    <dgm:pt modelId="{9F57F941-7C0A-F24C-A7C8-320AA665EE0F}" type="pres">
      <dgm:prSet presAssocID="{149429FD-8FA2-44B1-9994-57C0617B9908}" presName="parentLeftMargin" presStyleLbl="node1" presStyleIdx="0" presStyleCnt="1"/>
      <dgm:spPr/>
    </dgm:pt>
    <dgm:pt modelId="{2EDE8A24-ACF9-334E-BB64-F7C9B44234F7}" type="pres">
      <dgm:prSet presAssocID="{149429FD-8FA2-44B1-9994-57C0617B990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73591829-2465-A544-A707-5CB6A67B282F}" type="pres">
      <dgm:prSet presAssocID="{149429FD-8FA2-44B1-9994-57C0617B9908}" presName="negativeSpace" presStyleCnt="0"/>
      <dgm:spPr/>
    </dgm:pt>
    <dgm:pt modelId="{264619BB-765B-8C4B-95E3-3187C7E4AC78}" type="pres">
      <dgm:prSet presAssocID="{149429FD-8FA2-44B1-9994-57C0617B9908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9B80FC01-E939-714B-9F1F-F3329101E52B}" type="presOf" srcId="{149429FD-8FA2-44B1-9994-57C0617B9908}" destId="{9F57F941-7C0A-F24C-A7C8-320AA665EE0F}" srcOrd="0" destOrd="0" presId="urn:microsoft.com/office/officeart/2005/8/layout/list1"/>
    <dgm:cxn modelId="{B9665002-2B1F-4966-BF0D-BF9B9B2447CE}" srcId="{149429FD-8FA2-44B1-9994-57C0617B9908}" destId="{CCA07942-1973-451A-AFE9-84F6B67A0FC3}" srcOrd="3" destOrd="0" parTransId="{B8E20E30-2A63-4320-809E-E8B0B7C8127C}" sibTransId="{F2BA67A0-882F-4AEA-9C21-060D30655407}"/>
    <dgm:cxn modelId="{7B965010-5649-294A-98AC-D84A99520DA4}" type="presOf" srcId="{A126465F-3767-4B94-B5FB-4B65E0B75C80}" destId="{264619BB-765B-8C4B-95E3-3187C7E4AC78}" srcOrd="0" destOrd="5" presId="urn:microsoft.com/office/officeart/2005/8/layout/list1"/>
    <dgm:cxn modelId="{5B50E912-036A-4646-9006-F7E2D5BD20F2}" srcId="{149429FD-8FA2-44B1-9994-57C0617B9908}" destId="{0DE226CD-24CC-4A75-8E86-EB16853E66CC}" srcOrd="4" destOrd="0" parTransId="{71BCA73C-E77C-45F8-94F7-309083D60CB4}" sibTransId="{C739A9BC-C650-46D6-BF2D-EAA8E4930A3B}"/>
    <dgm:cxn modelId="{5E42EE6E-7E26-4573-8124-244432E2116F}" srcId="{149429FD-8FA2-44B1-9994-57C0617B9908}" destId="{4BDA163F-A2E2-45BA-826A-1A439470B973}" srcOrd="1" destOrd="0" parTransId="{31DFB22F-2B5F-4877-8242-31A6E8F39285}" sibTransId="{7655983F-11B9-4ADE-AAF6-CC994A207EE7}"/>
    <dgm:cxn modelId="{82BA816F-4D4F-41B3-9603-33FFEA28FAA8}" srcId="{E02CE402-80B0-43DF-88A0-A099DBC1FF7D}" destId="{149429FD-8FA2-44B1-9994-57C0617B9908}" srcOrd="0" destOrd="0" parTransId="{6D5B14C3-F812-4CF5-9AD4-8EF5CE681361}" sibTransId="{12CE725E-6015-460A-8C7B-DC9A5344F511}"/>
    <dgm:cxn modelId="{0F31CB7B-2F7C-5E43-87BB-FB230F8B60BB}" srcId="{149429FD-8FA2-44B1-9994-57C0617B9908}" destId="{49D6A1E4-5228-4444-8652-A7828AF58E47}" srcOrd="7" destOrd="0" parTransId="{0C9A842C-6DD4-654D-9B4F-9AC3199C1BA5}" sibTransId="{BC924260-BDE7-D944-9248-84E2922CF99C}"/>
    <dgm:cxn modelId="{FB395E86-489C-0940-8A81-667D8B70BF7B}" type="presOf" srcId="{E02CE402-80B0-43DF-88A0-A099DBC1FF7D}" destId="{9FD5FF7F-75B9-EE43-BE9A-A9BDA2D900E5}" srcOrd="0" destOrd="0" presId="urn:microsoft.com/office/officeart/2005/8/layout/list1"/>
    <dgm:cxn modelId="{4ABF3C8B-6737-A643-BCF7-F485E92182EB}" type="presOf" srcId="{62CE8378-FB54-BC47-9AAC-41C9D1BD2C38}" destId="{264619BB-765B-8C4B-95E3-3187C7E4AC78}" srcOrd="0" destOrd="6" presId="urn:microsoft.com/office/officeart/2005/8/layout/list1"/>
    <dgm:cxn modelId="{3D2AD28C-98CB-0048-8473-60A0BB1A79F7}" type="presOf" srcId="{49D6A1E4-5228-4444-8652-A7828AF58E47}" destId="{264619BB-765B-8C4B-95E3-3187C7E4AC78}" srcOrd="0" destOrd="7" presId="urn:microsoft.com/office/officeart/2005/8/layout/list1"/>
    <dgm:cxn modelId="{09C2668D-E235-3B4D-9EB2-FC613E5C0132}" type="presOf" srcId="{F9C18FFF-3748-43A6-8A7F-70467F46036F}" destId="{264619BB-765B-8C4B-95E3-3187C7E4AC78}" srcOrd="0" destOrd="2" presId="urn:microsoft.com/office/officeart/2005/8/layout/list1"/>
    <dgm:cxn modelId="{EDA63A91-0403-4B51-A91F-462FBF91165B}" srcId="{149429FD-8FA2-44B1-9994-57C0617B9908}" destId="{A126465F-3767-4B94-B5FB-4B65E0B75C80}" srcOrd="5" destOrd="0" parTransId="{8D0FB7E2-9F2F-4031-AADA-97A785303E8C}" sibTransId="{A8475423-0897-436A-A41D-759C3D5BCC0E}"/>
    <dgm:cxn modelId="{7CF05499-A280-4A5A-8240-364CFD34649D}" srcId="{149429FD-8FA2-44B1-9994-57C0617B9908}" destId="{5068416C-5100-45BF-86EA-0B13DF0BB288}" srcOrd="0" destOrd="0" parTransId="{AC838935-012F-4D69-86EB-11B99D7DBD2A}" sibTransId="{FE90E109-25EF-4DCA-8140-C0937F5DFF81}"/>
    <dgm:cxn modelId="{93D5E49A-7631-D34A-890D-B7E0F0337B14}" type="presOf" srcId="{149429FD-8FA2-44B1-9994-57C0617B9908}" destId="{2EDE8A24-ACF9-334E-BB64-F7C9B44234F7}" srcOrd="1" destOrd="0" presId="urn:microsoft.com/office/officeart/2005/8/layout/list1"/>
    <dgm:cxn modelId="{21DE16B1-04D8-C94D-9C74-5B3BCA5558DF}" type="presOf" srcId="{4BDA163F-A2E2-45BA-826A-1A439470B973}" destId="{264619BB-765B-8C4B-95E3-3187C7E4AC78}" srcOrd="0" destOrd="1" presId="urn:microsoft.com/office/officeart/2005/8/layout/list1"/>
    <dgm:cxn modelId="{BF351FCB-CFC3-EE42-B0C3-D25CC2C2B458}" type="presOf" srcId="{CCA07942-1973-451A-AFE9-84F6B67A0FC3}" destId="{264619BB-765B-8C4B-95E3-3187C7E4AC78}" srcOrd="0" destOrd="3" presId="urn:microsoft.com/office/officeart/2005/8/layout/list1"/>
    <dgm:cxn modelId="{ED365AD4-E1F8-F443-80AD-E889EBCAE865}" srcId="{149429FD-8FA2-44B1-9994-57C0617B9908}" destId="{62CE8378-FB54-BC47-9AAC-41C9D1BD2C38}" srcOrd="6" destOrd="0" parTransId="{FE6E98C4-0D81-8F48-809A-45CEDDF18E29}" sibTransId="{9CA86F09-06F5-2343-8CA9-33EB137A3210}"/>
    <dgm:cxn modelId="{82E7ACD5-EEF8-B544-B62C-25489C339662}" type="presOf" srcId="{5068416C-5100-45BF-86EA-0B13DF0BB288}" destId="{264619BB-765B-8C4B-95E3-3187C7E4AC78}" srcOrd="0" destOrd="0" presId="urn:microsoft.com/office/officeart/2005/8/layout/list1"/>
    <dgm:cxn modelId="{9FD7E6DF-3BF9-4254-AD6A-E7AAE2490CA3}" srcId="{149429FD-8FA2-44B1-9994-57C0617B9908}" destId="{F9C18FFF-3748-43A6-8A7F-70467F46036F}" srcOrd="2" destOrd="0" parTransId="{79D2D1A6-C839-46FF-92F6-146F5CBE3E67}" sibTransId="{84455B41-7696-495F-BEFF-B4AD9D34B6A0}"/>
    <dgm:cxn modelId="{076946F9-7945-9143-803C-ADA2DC5509DF}" type="presOf" srcId="{0DE226CD-24CC-4A75-8E86-EB16853E66CC}" destId="{264619BB-765B-8C4B-95E3-3187C7E4AC78}" srcOrd="0" destOrd="4" presId="urn:microsoft.com/office/officeart/2005/8/layout/list1"/>
    <dgm:cxn modelId="{3B6A2E06-2F4E-9344-B2FE-BDE7B2BBAED4}" type="presParOf" srcId="{9FD5FF7F-75B9-EE43-BE9A-A9BDA2D900E5}" destId="{1B3B95B1-B93B-974B-B7C9-39B4808FEEE7}" srcOrd="0" destOrd="0" presId="urn:microsoft.com/office/officeart/2005/8/layout/list1"/>
    <dgm:cxn modelId="{C2AD9EF5-578C-CD4B-B19C-30AA44C5FA48}" type="presParOf" srcId="{1B3B95B1-B93B-974B-B7C9-39B4808FEEE7}" destId="{9F57F941-7C0A-F24C-A7C8-320AA665EE0F}" srcOrd="0" destOrd="0" presId="urn:microsoft.com/office/officeart/2005/8/layout/list1"/>
    <dgm:cxn modelId="{D224E494-1E14-BC42-B675-FE354E59F86B}" type="presParOf" srcId="{1B3B95B1-B93B-974B-B7C9-39B4808FEEE7}" destId="{2EDE8A24-ACF9-334E-BB64-F7C9B44234F7}" srcOrd="1" destOrd="0" presId="urn:microsoft.com/office/officeart/2005/8/layout/list1"/>
    <dgm:cxn modelId="{C5EE3271-EEEE-F04C-9440-877484C97AEA}" type="presParOf" srcId="{9FD5FF7F-75B9-EE43-BE9A-A9BDA2D900E5}" destId="{73591829-2465-A544-A707-5CB6A67B282F}" srcOrd="1" destOrd="0" presId="urn:microsoft.com/office/officeart/2005/8/layout/list1"/>
    <dgm:cxn modelId="{985BFB1A-CB2E-3747-A0FE-0F681BFC192F}" type="presParOf" srcId="{9FD5FF7F-75B9-EE43-BE9A-A9BDA2D900E5}" destId="{264619BB-765B-8C4B-95E3-3187C7E4AC7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274B683-1334-43BB-8286-E66E2B2551A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7C95E8B-6CA4-49E4-B57F-4B42C98910FC}">
      <dgm:prSet/>
      <dgm:spPr/>
      <dgm:t>
        <a:bodyPr/>
        <a:lstStyle/>
        <a:p>
          <a:r>
            <a:rPr lang="en-US"/>
            <a:t>Database: Mongo DB</a:t>
          </a:r>
        </a:p>
      </dgm:t>
    </dgm:pt>
    <dgm:pt modelId="{F329BD7C-6945-43D5-802A-2142431292D4}" type="parTrans" cxnId="{14FCA0E7-6382-487A-A596-722C12E7845B}">
      <dgm:prSet/>
      <dgm:spPr/>
      <dgm:t>
        <a:bodyPr/>
        <a:lstStyle/>
        <a:p>
          <a:endParaRPr lang="en-US"/>
        </a:p>
      </dgm:t>
    </dgm:pt>
    <dgm:pt modelId="{8ED94512-9209-431C-BCDD-A74D7C4B953D}" type="sibTrans" cxnId="{14FCA0E7-6382-487A-A596-722C12E7845B}">
      <dgm:prSet/>
      <dgm:spPr/>
      <dgm:t>
        <a:bodyPr/>
        <a:lstStyle/>
        <a:p>
          <a:endParaRPr lang="en-US"/>
        </a:p>
      </dgm:t>
    </dgm:pt>
    <dgm:pt modelId="{370BB3CE-06FF-4AB0-8FCA-BF1FB9B66B95}">
      <dgm:prSet/>
      <dgm:spPr/>
      <dgm:t>
        <a:bodyPr/>
        <a:lstStyle/>
        <a:p>
          <a:r>
            <a:rPr lang="en-US"/>
            <a:t>Server: Node.js, Express.js </a:t>
          </a:r>
        </a:p>
      </dgm:t>
    </dgm:pt>
    <dgm:pt modelId="{06194B63-4190-4DB5-B1BB-488F79E614F2}" type="parTrans" cxnId="{EDD492C2-B1E5-48B0-AC1A-E283AC05F3C6}">
      <dgm:prSet/>
      <dgm:spPr/>
      <dgm:t>
        <a:bodyPr/>
        <a:lstStyle/>
        <a:p>
          <a:endParaRPr lang="en-US"/>
        </a:p>
      </dgm:t>
    </dgm:pt>
    <dgm:pt modelId="{7AE17C4E-06D8-4BDE-8471-F428276CFFD0}" type="sibTrans" cxnId="{EDD492C2-B1E5-48B0-AC1A-E283AC05F3C6}">
      <dgm:prSet/>
      <dgm:spPr/>
      <dgm:t>
        <a:bodyPr/>
        <a:lstStyle/>
        <a:p>
          <a:endParaRPr lang="en-US"/>
        </a:p>
      </dgm:t>
    </dgm:pt>
    <dgm:pt modelId="{824ACD81-E55E-40C4-BC22-8F9F8248D0D2}">
      <dgm:prSet/>
      <dgm:spPr/>
      <dgm:t>
        <a:bodyPr/>
        <a:lstStyle/>
        <a:p>
          <a:r>
            <a:rPr lang="en-US"/>
            <a:t>Authorization &amp; Authentication: Json web token (JWT) and jwt-decode</a:t>
          </a:r>
        </a:p>
      </dgm:t>
    </dgm:pt>
    <dgm:pt modelId="{C2C0BDBA-F1BD-4A6C-A2A7-9643495428AA}" type="parTrans" cxnId="{B7ABE778-27F4-4AEB-9748-47609DFBCD0E}">
      <dgm:prSet/>
      <dgm:spPr/>
      <dgm:t>
        <a:bodyPr/>
        <a:lstStyle/>
        <a:p>
          <a:endParaRPr lang="en-US"/>
        </a:p>
      </dgm:t>
    </dgm:pt>
    <dgm:pt modelId="{AFEDDB3C-5046-4B13-B918-CCE75541EBF8}" type="sibTrans" cxnId="{B7ABE778-27F4-4AEB-9748-47609DFBCD0E}">
      <dgm:prSet/>
      <dgm:spPr/>
      <dgm:t>
        <a:bodyPr/>
        <a:lstStyle/>
        <a:p>
          <a:endParaRPr lang="en-US"/>
        </a:p>
      </dgm:t>
    </dgm:pt>
    <dgm:pt modelId="{012954FF-B5EF-4A13-9F3A-024DB31550D2}">
      <dgm:prSet/>
      <dgm:spPr/>
      <dgm:t>
        <a:bodyPr/>
        <a:lstStyle/>
        <a:p>
          <a:r>
            <a:rPr lang="en-US"/>
            <a:t>Api: REST api</a:t>
          </a:r>
        </a:p>
      </dgm:t>
    </dgm:pt>
    <dgm:pt modelId="{49F76BFD-C950-4654-948E-6FCA2C1D288F}" type="parTrans" cxnId="{82661824-1250-42A3-B85F-4B9D98E7CCAF}">
      <dgm:prSet/>
      <dgm:spPr/>
      <dgm:t>
        <a:bodyPr/>
        <a:lstStyle/>
        <a:p>
          <a:endParaRPr lang="en-US"/>
        </a:p>
      </dgm:t>
    </dgm:pt>
    <dgm:pt modelId="{9711C13F-AF93-4F84-8DE3-0C3C8472D441}" type="sibTrans" cxnId="{82661824-1250-42A3-B85F-4B9D98E7CCAF}">
      <dgm:prSet/>
      <dgm:spPr/>
      <dgm:t>
        <a:bodyPr/>
        <a:lstStyle/>
        <a:p>
          <a:endParaRPr lang="en-US"/>
        </a:p>
      </dgm:t>
    </dgm:pt>
    <dgm:pt modelId="{00C988D4-800F-438A-95B0-356353D55834}">
      <dgm:prSet/>
      <dgm:spPr/>
      <dgm:t>
        <a:bodyPr/>
        <a:lstStyle/>
        <a:p>
          <a:r>
            <a:rPr lang="en-US"/>
            <a:t>Client: React JS, Redux and Redux Toolkit Query(RTK Query), CSS, HTML, font awesome library for icons    </a:t>
          </a:r>
        </a:p>
      </dgm:t>
    </dgm:pt>
    <dgm:pt modelId="{CB220765-4B90-4F72-9B83-45666769AD71}" type="parTrans" cxnId="{341FAA91-9B90-4B55-A7E6-6075299E582B}">
      <dgm:prSet/>
      <dgm:spPr/>
      <dgm:t>
        <a:bodyPr/>
        <a:lstStyle/>
        <a:p>
          <a:endParaRPr lang="en-US"/>
        </a:p>
      </dgm:t>
    </dgm:pt>
    <dgm:pt modelId="{618E1114-14B8-4DE4-B7D7-810C3D373D8C}" type="sibTrans" cxnId="{341FAA91-9B90-4B55-A7E6-6075299E582B}">
      <dgm:prSet/>
      <dgm:spPr/>
      <dgm:t>
        <a:bodyPr/>
        <a:lstStyle/>
        <a:p>
          <a:endParaRPr lang="en-US"/>
        </a:p>
      </dgm:t>
    </dgm:pt>
    <dgm:pt modelId="{80BA9EE6-D5DA-9141-954B-4D71885B1C5C}" type="pres">
      <dgm:prSet presAssocID="{1274B683-1334-43BB-8286-E66E2B2551AD}" presName="linear" presStyleCnt="0">
        <dgm:presLayoutVars>
          <dgm:animLvl val="lvl"/>
          <dgm:resizeHandles val="exact"/>
        </dgm:presLayoutVars>
      </dgm:prSet>
      <dgm:spPr/>
    </dgm:pt>
    <dgm:pt modelId="{6268370D-D96C-3644-8B10-EDF93080EBAF}" type="pres">
      <dgm:prSet presAssocID="{97C95E8B-6CA4-49E4-B57F-4B42C98910F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2F21F49-7D51-5746-92B7-930935692535}" type="pres">
      <dgm:prSet presAssocID="{8ED94512-9209-431C-BCDD-A74D7C4B953D}" presName="spacer" presStyleCnt="0"/>
      <dgm:spPr/>
    </dgm:pt>
    <dgm:pt modelId="{60A75665-2EC4-EC4F-8667-13F3E34B3C06}" type="pres">
      <dgm:prSet presAssocID="{370BB3CE-06FF-4AB0-8FCA-BF1FB9B66B9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FB11255-6611-F841-94CF-2DE30870DB71}" type="pres">
      <dgm:prSet presAssocID="{7AE17C4E-06D8-4BDE-8471-F428276CFFD0}" presName="spacer" presStyleCnt="0"/>
      <dgm:spPr/>
    </dgm:pt>
    <dgm:pt modelId="{C8165F7A-CB56-6049-B50E-9539CC626785}" type="pres">
      <dgm:prSet presAssocID="{824ACD81-E55E-40C4-BC22-8F9F8248D0D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92F74C5-2FC1-4B49-8F74-B1AD79B6196B}" type="pres">
      <dgm:prSet presAssocID="{AFEDDB3C-5046-4B13-B918-CCE75541EBF8}" presName="spacer" presStyleCnt="0"/>
      <dgm:spPr/>
    </dgm:pt>
    <dgm:pt modelId="{4F57BC48-D471-484A-BDAD-EC663457D049}" type="pres">
      <dgm:prSet presAssocID="{012954FF-B5EF-4A13-9F3A-024DB31550D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4AF7814F-574D-904F-AF41-E8AFB3E9EDF1}" type="pres">
      <dgm:prSet presAssocID="{9711C13F-AF93-4F84-8DE3-0C3C8472D441}" presName="spacer" presStyleCnt="0"/>
      <dgm:spPr/>
    </dgm:pt>
    <dgm:pt modelId="{CF7C7509-27A5-6F40-959B-D5B3262C8209}" type="pres">
      <dgm:prSet presAssocID="{00C988D4-800F-438A-95B0-356353D55834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2661824-1250-42A3-B85F-4B9D98E7CCAF}" srcId="{1274B683-1334-43BB-8286-E66E2B2551AD}" destId="{012954FF-B5EF-4A13-9F3A-024DB31550D2}" srcOrd="3" destOrd="0" parTransId="{49F76BFD-C950-4654-948E-6FCA2C1D288F}" sibTransId="{9711C13F-AF93-4F84-8DE3-0C3C8472D441}"/>
    <dgm:cxn modelId="{88978662-A5B9-4243-A260-C0CC0A524085}" type="presOf" srcId="{824ACD81-E55E-40C4-BC22-8F9F8248D0D2}" destId="{C8165F7A-CB56-6049-B50E-9539CC626785}" srcOrd="0" destOrd="0" presId="urn:microsoft.com/office/officeart/2005/8/layout/vList2"/>
    <dgm:cxn modelId="{52D2EC76-131B-554C-820D-B72BAE90D6A3}" type="presOf" srcId="{97C95E8B-6CA4-49E4-B57F-4B42C98910FC}" destId="{6268370D-D96C-3644-8B10-EDF93080EBAF}" srcOrd="0" destOrd="0" presId="urn:microsoft.com/office/officeart/2005/8/layout/vList2"/>
    <dgm:cxn modelId="{B7ABE778-27F4-4AEB-9748-47609DFBCD0E}" srcId="{1274B683-1334-43BB-8286-E66E2B2551AD}" destId="{824ACD81-E55E-40C4-BC22-8F9F8248D0D2}" srcOrd="2" destOrd="0" parTransId="{C2C0BDBA-F1BD-4A6C-A2A7-9643495428AA}" sibTransId="{AFEDDB3C-5046-4B13-B918-CCE75541EBF8}"/>
    <dgm:cxn modelId="{341FAA91-9B90-4B55-A7E6-6075299E582B}" srcId="{1274B683-1334-43BB-8286-E66E2B2551AD}" destId="{00C988D4-800F-438A-95B0-356353D55834}" srcOrd="4" destOrd="0" parTransId="{CB220765-4B90-4F72-9B83-45666769AD71}" sibTransId="{618E1114-14B8-4DE4-B7D7-810C3D373D8C}"/>
    <dgm:cxn modelId="{A8D6309F-645A-CA41-B6DA-25CA68CDB72F}" type="presOf" srcId="{012954FF-B5EF-4A13-9F3A-024DB31550D2}" destId="{4F57BC48-D471-484A-BDAD-EC663457D049}" srcOrd="0" destOrd="0" presId="urn:microsoft.com/office/officeart/2005/8/layout/vList2"/>
    <dgm:cxn modelId="{EDD492C2-B1E5-48B0-AC1A-E283AC05F3C6}" srcId="{1274B683-1334-43BB-8286-E66E2B2551AD}" destId="{370BB3CE-06FF-4AB0-8FCA-BF1FB9B66B95}" srcOrd="1" destOrd="0" parTransId="{06194B63-4190-4DB5-B1BB-488F79E614F2}" sibTransId="{7AE17C4E-06D8-4BDE-8471-F428276CFFD0}"/>
    <dgm:cxn modelId="{85004EE1-2543-C442-BAFA-856E76A7CE7A}" type="presOf" srcId="{1274B683-1334-43BB-8286-E66E2B2551AD}" destId="{80BA9EE6-D5DA-9141-954B-4D71885B1C5C}" srcOrd="0" destOrd="0" presId="urn:microsoft.com/office/officeart/2005/8/layout/vList2"/>
    <dgm:cxn modelId="{14FCA0E7-6382-487A-A596-722C12E7845B}" srcId="{1274B683-1334-43BB-8286-E66E2B2551AD}" destId="{97C95E8B-6CA4-49E4-B57F-4B42C98910FC}" srcOrd="0" destOrd="0" parTransId="{F329BD7C-6945-43D5-802A-2142431292D4}" sibTransId="{8ED94512-9209-431C-BCDD-A74D7C4B953D}"/>
    <dgm:cxn modelId="{DBE1FEE7-3559-E547-AC09-5811993BC922}" type="presOf" srcId="{00C988D4-800F-438A-95B0-356353D55834}" destId="{CF7C7509-27A5-6F40-959B-D5B3262C8209}" srcOrd="0" destOrd="0" presId="urn:microsoft.com/office/officeart/2005/8/layout/vList2"/>
    <dgm:cxn modelId="{28D830FA-A7FC-864B-A2BF-FF81A8EAF145}" type="presOf" srcId="{370BB3CE-06FF-4AB0-8FCA-BF1FB9B66B95}" destId="{60A75665-2EC4-EC4F-8667-13F3E34B3C06}" srcOrd="0" destOrd="0" presId="urn:microsoft.com/office/officeart/2005/8/layout/vList2"/>
    <dgm:cxn modelId="{F3D751BA-47F5-3547-BD73-9C64CD978148}" type="presParOf" srcId="{80BA9EE6-D5DA-9141-954B-4D71885B1C5C}" destId="{6268370D-D96C-3644-8B10-EDF93080EBAF}" srcOrd="0" destOrd="0" presId="urn:microsoft.com/office/officeart/2005/8/layout/vList2"/>
    <dgm:cxn modelId="{20C204D1-961E-DA48-B25C-A555995EAE7F}" type="presParOf" srcId="{80BA9EE6-D5DA-9141-954B-4D71885B1C5C}" destId="{32F21F49-7D51-5746-92B7-930935692535}" srcOrd="1" destOrd="0" presId="urn:microsoft.com/office/officeart/2005/8/layout/vList2"/>
    <dgm:cxn modelId="{A60A9C93-2D71-6649-9D7E-EB8A799E1D68}" type="presParOf" srcId="{80BA9EE6-D5DA-9141-954B-4D71885B1C5C}" destId="{60A75665-2EC4-EC4F-8667-13F3E34B3C06}" srcOrd="2" destOrd="0" presId="urn:microsoft.com/office/officeart/2005/8/layout/vList2"/>
    <dgm:cxn modelId="{E3C50C38-1934-E746-9A0A-BA6A50C78C51}" type="presParOf" srcId="{80BA9EE6-D5DA-9141-954B-4D71885B1C5C}" destId="{BFB11255-6611-F841-94CF-2DE30870DB71}" srcOrd="3" destOrd="0" presId="urn:microsoft.com/office/officeart/2005/8/layout/vList2"/>
    <dgm:cxn modelId="{70EA0308-B183-6647-807E-2E29D9E704F3}" type="presParOf" srcId="{80BA9EE6-D5DA-9141-954B-4D71885B1C5C}" destId="{C8165F7A-CB56-6049-B50E-9539CC626785}" srcOrd="4" destOrd="0" presId="urn:microsoft.com/office/officeart/2005/8/layout/vList2"/>
    <dgm:cxn modelId="{D842E38B-79B2-454C-963D-2A282405EDFC}" type="presParOf" srcId="{80BA9EE6-D5DA-9141-954B-4D71885B1C5C}" destId="{192F74C5-2FC1-4B49-8F74-B1AD79B6196B}" srcOrd="5" destOrd="0" presId="urn:microsoft.com/office/officeart/2005/8/layout/vList2"/>
    <dgm:cxn modelId="{0B6E2B52-6A53-4347-BB39-C97AE1A2A99C}" type="presParOf" srcId="{80BA9EE6-D5DA-9141-954B-4D71885B1C5C}" destId="{4F57BC48-D471-484A-BDAD-EC663457D049}" srcOrd="6" destOrd="0" presId="urn:microsoft.com/office/officeart/2005/8/layout/vList2"/>
    <dgm:cxn modelId="{401EC6B0-C760-C944-AC63-2873FB11E2D6}" type="presParOf" srcId="{80BA9EE6-D5DA-9141-954B-4D71885B1C5C}" destId="{4AF7814F-574D-904F-AF41-E8AFB3E9EDF1}" srcOrd="7" destOrd="0" presId="urn:microsoft.com/office/officeart/2005/8/layout/vList2"/>
    <dgm:cxn modelId="{8782D8EF-870F-9644-854A-B1D509AEF031}" type="presParOf" srcId="{80BA9EE6-D5DA-9141-954B-4D71885B1C5C}" destId="{CF7C7509-27A5-6F40-959B-D5B3262C820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02CE402-80B0-43DF-88A0-A099DBC1FF7D}" type="doc">
      <dgm:prSet loTypeId="urn:microsoft.com/office/officeart/2005/8/layout/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49429FD-8FA2-44B1-9994-57C0617B9908}">
      <dgm:prSet/>
      <dgm:spPr/>
      <dgm:t>
        <a:bodyPr/>
        <a:lstStyle/>
        <a:p>
          <a:pPr>
            <a:defRPr b="1"/>
          </a:pPr>
          <a:r>
            <a:rPr lang="en-US"/>
            <a:t>Outcomes:</a:t>
          </a:r>
          <a:endParaRPr lang="en-US" dirty="0"/>
        </a:p>
      </dgm:t>
    </dgm:pt>
    <dgm:pt modelId="{6D5B14C3-F812-4CF5-9AD4-8EF5CE681361}" type="parTrans" cxnId="{82BA816F-4D4F-41B3-9603-33FFEA28FAA8}">
      <dgm:prSet/>
      <dgm:spPr/>
      <dgm:t>
        <a:bodyPr/>
        <a:lstStyle/>
        <a:p>
          <a:endParaRPr lang="en-US"/>
        </a:p>
      </dgm:t>
    </dgm:pt>
    <dgm:pt modelId="{12CE725E-6015-460A-8C7B-DC9A5344F511}" type="sibTrans" cxnId="{82BA816F-4D4F-41B3-9603-33FFEA28FAA8}">
      <dgm:prSet/>
      <dgm:spPr/>
      <dgm:t>
        <a:bodyPr/>
        <a:lstStyle/>
        <a:p>
          <a:endParaRPr lang="en-US"/>
        </a:p>
      </dgm:t>
    </dgm:pt>
    <dgm:pt modelId="{5068416C-5100-45BF-86EA-0B13DF0BB288}">
      <dgm:prSet/>
      <dgm:spPr/>
      <dgm:t>
        <a:bodyPr/>
        <a:lstStyle/>
        <a:p>
          <a:r>
            <a:rPr lang="en-US" dirty="0"/>
            <a:t>Learnings were focused around UI development frameworks primarily state management and data caching libraries like redux and redux toolkit query. </a:t>
          </a:r>
        </a:p>
      </dgm:t>
    </dgm:pt>
    <dgm:pt modelId="{AC838935-012F-4D69-86EB-11B99D7DBD2A}" type="parTrans" cxnId="{7CF05499-A280-4A5A-8240-364CFD34649D}">
      <dgm:prSet/>
      <dgm:spPr/>
      <dgm:t>
        <a:bodyPr/>
        <a:lstStyle/>
        <a:p>
          <a:endParaRPr lang="en-US"/>
        </a:p>
      </dgm:t>
    </dgm:pt>
    <dgm:pt modelId="{FE90E109-25EF-4DCA-8140-C0937F5DFF81}" type="sibTrans" cxnId="{7CF05499-A280-4A5A-8240-364CFD34649D}">
      <dgm:prSet/>
      <dgm:spPr/>
      <dgm:t>
        <a:bodyPr/>
        <a:lstStyle/>
        <a:p>
          <a:endParaRPr lang="en-US"/>
        </a:p>
      </dgm:t>
    </dgm:pt>
    <dgm:pt modelId="{1B6C6247-3129-E446-B586-3CD16526451D}">
      <dgm:prSet/>
      <dgm:spPr/>
      <dgm:t>
        <a:bodyPr/>
        <a:lstStyle/>
        <a:p>
          <a:r>
            <a:rPr lang="en-US" dirty="0"/>
            <a:t>Due to time constraint,  initial scope had to be curtailed.</a:t>
          </a:r>
        </a:p>
      </dgm:t>
    </dgm:pt>
    <dgm:pt modelId="{C2F61A87-9F83-3248-9F52-F3E8D339B8D1}" type="parTrans" cxnId="{8009E2C6-9E4B-A348-B8A7-38FBB28F78A7}">
      <dgm:prSet/>
      <dgm:spPr/>
      <dgm:t>
        <a:bodyPr/>
        <a:lstStyle/>
        <a:p>
          <a:endParaRPr lang="en-GB"/>
        </a:p>
      </dgm:t>
    </dgm:pt>
    <dgm:pt modelId="{AF5C70A9-CF69-A042-8543-F13C90DC28C3}" type="sibTrans" cxnId="{8009E2C6-9E4B-A348-B8A7-38FBB28F78A7}">
      <dgm:prSet/>
      <dgm:spPr/>
      <dgm:t>
        <a:bodyPr/>
        <a:lstStyle/>
        <a:p>
          <a:endParaRPr lang="en-GB"/>
        </a:p>
      </dgm:t>
    </dgm:pt>
    <dgm:pt modelId="{0249A399-D574-F84E-991C-6B7DF9EF7972}">
      <dgm:prSet/>
      <dgm:spPr/>
      <dgm:t>
        <a:bodyPr/>
        <a:lstStyle/>
        <a:p>
          <a:r>
            <a:rPr lang="en-US" dirty="0"/>
            <a:t>A web application development template is carved out as part of this MVP work.</a:t>
          </a:r>
        </a:p>
      </dgm:t>
    </dgm:pt>
    <dgm:pt modelId="{F85A0FB3-9EE0-114B-AA5E-582291F8DFAF}" type="parTrans" cxnId="{239E0513-E192-E843-9413-BAFD9A46E1B8}">
      <dgm:prSet/>
      <dgm:spPr/>
      <dgm:t>
        <a:bodyPr/>
        <a:lstStyle/>
        <a:p>
          <a:endParaRPr lang="en-GB"/>
        </a:p>
      </dgm:t>
    </dgm:pt>
    <dgm:pt modelId="{FF577A54-5228-E248-8C22-0DB37540670F}" type="sibTrans" cxnId="{239E0513-E192-E843-9413-BAFD9A46E1B8}">
      <dgm:prSet/>
      <dgm:spPr/>
      <dgm:t>
        <a:bodyPr/>
        <a:lstStyle/>
        <a:p>
          <a:endParaRPr lang="en-GB"/>
        </a:p>
      </dgm:t>
    </dgm:pt>
    <dgm:pt modelId="{7A9DB70F-0784-F94D-8C9E-83A2D485F446}" type="pres">
      <dgm:prSet presAssocID="{E02CE402-80B0-43DF-88A0-A099DBC1FF7D}" presName="linear" presStyleCnt="0">
        <dgm:presLayoutVars>
          <dgm:dir/>
          <dgm:animLvl val="lvl"/>
          <dgm:resizeHandles val="exact"/>
        </dgm:presLayoutVars>
      </dgm:prSet>
      <dgm:spPr/>
    </dgm:pt>
    <dgm:pt modelId="{A7FA85A0-8137-FE4A-B088-1C40FC7001C3}" type="pres">
      <dgm:prSet presAssocID="{149429FD-8FA2-44B1-9994-57C0617B9908}" presName="parentLin" presStyleCnt="0"/>
      <dgm:spPr/>
    </dgm:pt>
    <dgm:pt modelId="{09927C21-9B0A-064C-B356-C676EECC0B45}" type="pres">
      <dgm:prSet presAssocID="{149429FD-8FA2-44B1-9994-57C0617B9908}" presName="parentLeftMargin" presStyleLbl="node1" presStyleIdx="0" presStyleCnt="1"/>
      <dgm:spPr/>
    </dgm:pt>
    <dgm:pt modelId="{C8C722E0-5D0B-F748-BBB5-3FDE1E506D7B}" type="pres">
      <dgm:prSet presAssocID="{149429FD-8FA2-44B1-9994-57C0617B990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A97076BF-EE7C-C54B-950A-2EF1714D12C2}" type="pres">
      <dgm:prSet presAssocID="{149429FD-8FA2-44B1-9994-57C0617B9908}" presName="negativeSpace" presStyleCnt="0"/>
      <dgm:spPr/>
    </dgm:pt>
    <dgm:pt modelId="{DDD5B9DF-6986-4840-A3B4-2CF77DE8BEA7}" type="pres">
      <dgm:prSet presAssocID="{149429FD-8FA2-44B1-9994-57C0617B9908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239E0513-E192-E843-9413-BAFD9A46E1B8}" srcId="{149429FD-8FA2-44B1-9994-57C0617B9908}" destId="{0249A399-D574-F84E-991C-6B7DF9EF7972}" srcOrd="2" destOrd="0" parTransId="{F85A0FB3-9EE0-114B-AA5E-582291F8DFAF}" sibTransId="{FF577A54-5228-E248-8C22-0DB37540670F}"/>
    <dgm:cxn modelId="{0933FA32-205A-5442-B769-CC965DA6C667}" type="presOf" srcId="{0249A399-D574-F84E-991C-6B7DF9EF7972}" destId="{DDD5B9DF-6986-4840-A3B4-2CF77DE8BEA7}" srcOrd="0" destOrd="2" presId="urn:microsoft.com/office/officeart/2005/8/layout/list1"/>
    <dgm:cxn modelId="{5B49474B-DE56-6846-BE27-337A0F3B75B0}" type="presOf" srcId="{149429FD-8FA2-44B1-9994-57C0617B9908}" destId="{C8C722E0-5D0B-F748-BBB5-3FDE1E506D7B}" srcOrd="1" destOrd="0" presId="urn:microsoft.com/office/officeart/2005/8/layout/list1"/>
    <dgm:cxn modelId="{07B7F963-9315-FD4D-89DB-A8EF2934DB42}" type="presOf" srcId="{1B6C6247-3129-E446-B586-3CD16526451D}" destId="{DDD5B9DF-6986-4840-A3B4-2CF77DE8BEA7}" srcOrd="0" destOrd="1" presId="urn:microsoft.com/office/officeart/2005/8/layout/list1"/>
    <dgm:cxn modelId="{82BA816F-4D4F-41B3-9603-33FFEA28FAA8}" srcId="{E02CE402-80B0-43DF-88A0-A099DBC1FF7D}" destId="{149429FD-8FA2-44B1-9994-57C0617B9908}" srcOrd="0" destOrd="0" parTransId="{6D5B14C3-F812-4CF5-9AD4-8EF5CE681361}" sibTransId="{12CE725E-6015-460A-8C7B-DC9A5344F511}"/>
    <dgm:cxn modelId="{92ECF397-B76F-D847-A469-68DF28151AAC}" type="presOf" srcId="{149429FD-8FA2-44B1-9994-57C0617B9908}" destId="{09927C21-9B0A-064C-B356-C676EECC0B45}" srcOrd="0" destOrd="0" presId="urn:microsoft.com/office/officeart/2005/8/layout/list1"/>
    <dgm:cxn modelId="{7CF05499-A280-4A5A-8240-364CFD34649D}" srcId="{149429FD-8FA2-44B1-9994-57C0617B9908}" destId="{5068416C-5100-45BF-86EA-0B13DF0BB288}" srcOrd="0" destOrd="0" parTransId="{AC838935-012F-4D69-86EB-11B99D7DBD2A}" sibTransId="{FE90E109-25EF-4DCA-8140-C0937F5DFF81}"/>
    <dgm:cxn modelId="{C364BAAE-E073-F84C-9579-74619566BC21}" type="presOf" srcId="{5068416C-5100-45BF-86EA-0B13DF0BB288}" destId="{DDD5B9DF-6986-4840-A3B4-2CF77DE8BEA7}" srcOrd="0" destOrd="0" presId="urn:microsoft.com/office/officeart/2005/8/layout/list1"/>
    <dgm:cxn modelId="{8009E2C6-9E4B-A348-B8A7-38FBB28F78A7}" srcId="{149429FD-8FA2-44B1-9994-57C0617B9908}" destId="{1B6C6247-3129-E446-B586-3CD16526451D}" srcOrd="1" destOrd="0" parTransId="{C2F61A87-9F83-3248-9F52-F3E8D339B8D1}" sibTransId="{AF5C70A9-CF69-A042-8543-F13C90DC28C3}"/>
    <dgm:cxn modelId="{88AA88E8-7566-C040-BF55-F94F6AD62150}" type="presOf" srcId="{E02CE402-80B0-43DF-88A0-A099DBC1FF7D}" destId="{7A9DB70F-0784-F94D-8C9E-83A2D485F446}" srcOrd="0" destOrd="0" presId="urn:microsoft.com/office/officeart/2005/8/layout/list1"/>
    <dgm:cxn modelId="{363F338A-1504-FA46-8F96-B7C7058085C9}" type="presParOf" srcId="{7A9DB70F-0784-F94D-8C9E-83A2D485F446}" destId="{A7FA85A0-8137-FE4A-B088-1C40FC7001C3}" srcOrd="0" destOrd="0" presId="urn:microsoft.com/office/officeart/2005/8/layout/list1"/>
    <dgm:cxn modelId="{0B05D6F5-EDA9-9A4D-8A35-85779D9C4526}" type="presParOf" srcId="{A7FA85A0-8137-FE4A-B088-1C40FC7001C3}" destId="{09927C21-9B0A-064C-B356-C676EECC0B45}" srcOrd="0" destOrd="0" presId="urn:microsoft.com/office/officeart/2005/8/layout/list1"/>
    <dgm:cxn modelId="{280A4F32-EE4A-C548-94DD-90EA5BE888CD}" type="presParOf" srcId="{A7FA85A0-8137-FE4A-B088-1C40FC7001C3}" destId="{C8C722E0-5D0B-F748-BBB5-3FDE1E506D7B}" srcOrd="1" destOrd="0" presId="urn:microsoft.com/office/officeart/2005/8/layout/list1"/>
    <dgm:cxn modelId="{600CEA09-2EC7-8A47-9BCF-2E7107358958}" type="presParOf" srcId="{7A9DB70F-0784-F94D-8C9E-83A2D485F446}" destId="{A97076BF-EE7C-C54B-950A-2EF1714D12C2}" srcOrd="1" destOrd="0" presId="urn:microsoft.com/office/officeart/2005/8/layout/list1"/>
    <dgm:cxn modelId="{E9671A5D-C95E-074E-988C-05A16F73B2A9}" type="presParOf" srcId="{7A9DB70F-0784-F94D-8C9E-83A2D485F446}" destId="{DDD5B9DF-6986-4840-A3B4-2CF77DE8BEA7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2D3A84-436E-D54B-BDF7-1E5D72AFA12A}">
      <dsp:nvSpPr>
        <dsp:cNvPr id="0" name=""/>
        <dsp:cNvSpPr/>
      </dsp:nvSpPr>
      <dsp:spPr>
        <a:xfrm>
          <a:off x="0" y="7615"/>
          <a:ext cx="6900512" cy="17539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Paperless note taking. </a:t>
          </a:r>
        </a:p>
      </dsp:txBody>
      <dsp:txXfrm>
        <a:off x="85618" y="93233"/>
        <a:ext cx="6729276" cy="1582667"/>
      </dsp:txXfrm>
    </dsp:sp>
    <dsp:sp modelId="{C99845F1-1654-924F-BEBD-05192D07B9F7}">
      <dsp:nvSpPr>
        <dsp:cNvPr id="0" name=""/>
        <dsp:cNvSpPr/>
      </dsp:nvSpPr>
      <dsp:spPr>
        <a:xfrm>
          <a:off x="0" y="1891118"/>
          <a:ext cx="6900512" cy="17539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Collaboration of data saves time and effort</a:t>
          </a:r>
        </a:p>
      </dsp:txBody>
      <dsp:txXfrm>
        <a:off x="85618" y="1976736"/>
        <a:ext cx="6729276" cy="1582667"/>
      </dsp:txXfrm>
    </dsp:sp>
    <dsp:sp modelId="{37DD4F3F-6387-2C4A-9D86-88942B20230F}">
      <dsp:nvSpPr>
        <dsp:cNvPr id="0" name=""/>
        <dsp:cNvSpPr/>
      </dsp:nvSpPr>
      <dsp:spPr>
        <a:xfrm>
          <a:off x="0" y="3774622"/>
          <a:ext cx="6900512" cy="175390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Better accountability assures higher productivity across teams.  </a:t>
          </a:r>
        </a:p>
      </dsp:txBody>
      <dsp:txXfrm>
        <a:off x="85618" y="3860240"/>
        <a:ext cx="6729276" cy="15826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FE5403-BB66-7242-B21E-4814AF02CA46}">
      <dsp:nvSpPr>
        <dsp:cNvPr id="0" name=""/>
        <dsp:cNvSpPr/>
      </dsp:nvSpPr>
      <dsp:spPr>
        <a:xfrm>
          <a:off x="0" y="1701"/>
          <a:ext cx="625111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A794E-6B2A-0D45-8E0F-1EFD46645A5E}">
      <dsp:nvSpPr>
        <dsp:cNvPr id="0" name=""/>
        <dsp:cNvSpPr/>
      </dsp:nvSpPr>
      <dsp:spPr>
        <a:xfrm>
          <a:off x="0" y="1701"/>
          <a:ext cx="6251110" cy="5800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 doctor spends on an average 1.96 hours per day in documentation. </a:t>
          </a:r>
        </a:p>
      </dsp:txBody>
      <dsp:txXfrm>
        <a:off x="0" y="1701"/>
        <a:ext cx="6251110" cy="580076"/>
      </dsp:txXfrm>
    </dsp:sp>
    <dsp:sp modelId="{DAB41C54-EEF1-1E41-990D-F8949E31C3FC}">
      <dsp:nvSpPr>
        <dsp:cNvPr id="0" name=""/>
        <dsp:cNvSpPr/>
      </dsp:nvSpPr>
      <dsp:spPr>
        <a:xfrm>
          <a:off x="0" y="581778"/>
          <a:ext cx="625111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98AA6F-D599-0B41-BD5E-AFF3A9145B03}">
      <dsp:nvSpPr>
        <dsp:cNvPr id="0" name=""/>
        <dsp:cNvSpPr/>
      </dsp:nvSpPr>
      <dsp:spPr>
        <a:xfrm>
          <a:off x="0" y="581778"/>
          <a:ext cx="6251110" cy="5800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 good note and voice collaboration system can help doctors to outsource transcription job and indeed save time.</a:t>
          </a:r>
        </a:p>
      </dsp:txBody>
      <dsp:txXfrm>
        <a:off x="0" y="581778"/>
        <a:ext cx="6251110" cy="580076"/>
      </dsp:txXfrm>
    </dsp:sp>
    <dsp:sp modelId="{941C084D-A598-F241-B1F8-5F3D838ECEF2}">
      <dsp:nvSpPr>
        <dsp:cNvPr id="0" name=""/>
        <dsp:cNvSpPr/>
      </dsp:nvSpPr>
      <dsp:spPr>
        <a:xfrm>
          <a:off x="0" y="1161855"/>
          <a:ext cx="625111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C090D7-E8BF-8947-8D17-6A09BB6929B7}">
      <dsp:nvSpPr>
        <dsp:cNvPr id="0" name=""/>
        <dsp:cNvSpPr/>
      </dsp:nvSpPr>
      <dsp:spPr>
        <a:xfrm>
          <a:off x="0" y="1161855"/>
          <a:ext cx="6251110" cy="5800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This shall allow doctors to treat more patients and save more lives</a:t>
          </a:r>
        </a:p>
      </dsp:txBody>
      <dsp:txXfrm>
        <a:off x="0" y="1161855"/>
        <a:ext cx="6251110" cy="580076"/>
      </dsp:txXfrm>
    </dsp:sp>
    <dsp:sp modelId="{1042BCA9-1729-6547-A0CA-C93C3F458079}">
      <dsp:nvSpPr>
        <dsp:cNvPr id="0" name=""/>
        <dsp:cNvSpPr/>
      </dsp:nvSpPr>
      <dsp:spPr>
        <a:xfrm>
          <a:off x="0" y="1741932"/>
          <a:ext cx="625111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249D20-BDE2-FD4F-9352-B4426471C92E}">
      <dsp:nvSpPr>
        <dsp:cNvPr id="0" name=""/>
        <dsp:cNvSpPr/>
      </dsp:nvSpPr>
      <dsp:spPr>
        <a:xfrm>
          <a:off x="0" y="1741932"/>
          <a:ext cx="6251110" cy="5800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As per australian health statistics, 1 death every 12 mins </a:t>
          </a:r>
        </a:p>
      </dsp:txBody>
      <dsp:txXfrm>
        <a:off x="0" y="1741932"/>
        <a:ext cx="6251110" cy="580076"/>
      </dsp:txXfrm>
    </dsp:sp>
    <dsp:sp modelId="{5CFB82BE-3970-784D-8E7A-06BFA4993757}">
      <dsp:nvSpPr>
        <dsp:cNvPr id="0" name=""/>
        <dsp:cNvSpPr/>
      </dsp:nvSpPr>
      <dsp:spPr>
        <a:xfrm>
          <a:off x="0" y="2322008"/>
          <a:ext cx="625111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6D494A-9CDC-AC4A-9769-4750EF8B9432}">
      <dsp:nvSpPr>
        <dsp:cNvPr id="0" name=""/>
        <dsp:cNvSpPr/>
      </dsp:nvSpPr>
      <dsp:spPr>
        <a:xfrm>
          <a:off x="0" y="2322008"/>
          <a:ext cx="6251110" cy="5800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Its high time that we change the way we work rather than producing more professionals.</a:t>
          </a:r>
        </a:p>
      </dsp:txBody>
      <dsp:txXfrm>
        <a:off x="0" y="2322008"/>
        <a:ext cx="6251110" cy="580076"/>
      </dsp:txXfrm>
    </dsp:sp>
    <dsp:sp modelId="{81B011AE-B1F7-1445-88EA-F71EAB3E33C3}">
      <dsp:nvSpPr>
        <dsp:cNvPr id="0" name=""/>
        <dsp:cNvSpPr/>
      </dsp:nvSpPr>
      <dsp:spPr>
        <a:xfrm>
          <a:off x="0" y="2902085"/>
          <a:ext cx="6251110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D25BE5-D4E1-2540-B2F2-FAB09B938C22}">
      <dsp:nvSpPr>
        <dsp:cNvPr id="0" name=""/>
        <dsp:cNvSpPr/>
      </dsp:nvSpPr>
      <dsp:spPr>
        <a:xfrm>
          <a:off x="0" y="2902085"/>
          <a:ext cx="6251110" cy="5800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Digitize to optimize should be our new manta ! </a:t>
          </a:r>
        </a:p>
      </dsp:txBody>
      <dsp:txXfrm>
        <a:off x="0" y="2902085"/>
        <a:ext cx="6251110" cy="5800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4619BB-765B-8C4B-95E3-3187C7E4AC78}">
      <dsp:nvSpPr>
        <dsp:cNvPr id="0" name=""/>
        <dsp:cNvSpPr/>
      </dsp:nvSpPr>
      <dsp:spPr>
        <a:xfrm>
          <a:off x="0" y="408276"/>
          <a:ext cx="5715000" cy="4498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3548" tIns="437388" rIns="443548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Login system 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/>
            <a:t>Authorised</a:t>
          </a:r>
          <a:r>
            <a:rPr lang="en-US" sz="2100" kern="1200" dirty="0"/>
            <a:t> users can create notes and assign it to self or other members of the team. 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 err="1"/>
            <a:t>Authorised</a:t>
          </a:r>
          <a:r>
            <a:rPr lang="en-US" sz="2100" kern="1200" dirty="0"/>
            <a:t> users can list all the notes assigned to them and edit them. 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Notes have a state; either complete or open. During its lifecycle the note moves across these two states.  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Only an Admin/Manager can create and modify the users information. 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Users once linked with notes cannot be deleted from the system. But they can be deactivated. 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Collaboration apps should be accessible with/without internet connections hence an installable option is available.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This web application supports progressive web application(PWA). </a:t>
          </a:r>
        </a:p>
      </dsp:txBody>
      <dsp:txXfrm>
        <a:off x="0" y="408276"/>
        <a:ext cx="5715000" cy="4498200"/>
      </dsp:txXfrm>
    </dsp:sp>
    <dsp:sp modelId="{2EDE8A24-ACF9-334E-BB64-F7C9B44234F7}">
      <dsp:nvSpPr>
        <dsp:cNvPr id="0" name=""/>
        <dsp:cNvSpPr/>
      </dsp:nvSpPr>
      <dsp:spPr>
        <a:xfrm>
          <a:off x="285750" y="98316"/>
          <a:ext cx="4000500" cy="6199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1209" tIns="0" rIns="151209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100" kern="1200"/>
            <a:t>Functionalities: </a:t>
          </a:r>
        </a:p>
      </dsp:txBody>
      <dsp:txXfrm>
        <a:off x="316012" y="128578"/>
        <a:ext cx="3939976" cy="5593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68370D-D96C-3644-8B10-EDF93080EBAF}">
      <dsp:nvSpPr>
        <dsp:cNvPr id="0" name=""/>
        <dsp:cNvSpPr/>
      </dsp:nvSpPr>
      <dsp:spPr>
        <a:xfrm>
          <a:off x="0" y="84894"/>
          <a:ext cx="6900512" cy="101336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Database: Mongo DB</a:t>
          </a:r>
        </a:p>
      </dsp:txBody>
      <dsp:txXfrm>
        <a:off x="49468" y="134362"/>
        <a:ext cx="6801576" cy="914430"/>
      </dsp:txXfrm>
    </dsp:sp>
    <dsp:sp modelId="{60A75665-2EC4-EC4F-8667-13F3E34B3C06}">
      <dsp:nvSpPr>
        <dsp:cNvPr id="0" name=""/>
        <dsp:cNvSpPr/>
      </dsp:nvSpPr>
      <dsp:spPr>
        <a:xfrm>
          <a:off x="0" y="1173141"/>
          <a:ext cx="6900512" cy="1013366"/>
        </a:xfrm>
        <a:prstGeom prst="roundRect">
          <a:avLst/>
        </a:prstGeom>
        <a:solidFill>
          <a:schemeClr val="accent2">
            <a:hueOff val="367511"/>
            <a:satOff val="-1572"/>
            <a:lumOff val="1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Server: Node.js, Express.js </a:t>
          </a:r>
        </a:p>
      </dsp:txBody>
      <dsp:txXfrm>
        <a:off x="49468" y="1222609"/>
        <a:ext cx="6801576" cy="914430"/>
      </dsp:txXfrm>
    </dsp:sp>
    <dsp:sp modelId="{C8165F7A-CB56-6049-B50E-9539CC626785}">
      <dsp:nvSpPr>
        <dsp:cNvPr id="0" name=""/>
        <dsp:cNvSpPr/>
      </dsp:nvSpPr>
      <dsp:spPr>
        <a:xfrm>
          <a:off x="0" y="2261387"/>
          <a:ext cx="6900512" cy="1013366"/>
        </a:xfrm>
        <a:prstGeom prst="roundRect">
          <a:avLst/>
        </a:prstGeom>
        <a:solidFill>
          <a:schemeClr val="accent2">
            <a:hueOff val="735021"/>
            <a:satOff val="-3145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Authorization &amp; Authentication: Json web token (JWT) and jwt-decode</a:t>
          </a:r>
        </a:p>
      </dsp:txBody>
      <dsp:txXfrm>
        <a:off x="49468" y="2310855"/>
        <a:ext cx="6801576" cy="914430"/>
      </dsp:txXfrm>
    </dsp:sp>
    <dsp:sp modelId="{4F57BC48-D471-484A-BDAD-EC663457D049}">
      <dsp:nvSpPr>
        <dsp:cNvPr id="0" name=""/>
        <dsp:cNvSpPr/>
      </dsp:nvSpPr>
      <dsp:spPr>
        <a:xfrm>
          <a:off x="0" y="3349633"/>
          <a:ext cx="6900512" cy="1013366"/>
        </a:xfrm>
        <a:prstGeom prst="roundRect">
          <a:avLst/>
        </a:prstGeom>
        <a:solidFill>
          <a:schemeClr val="accent2">
            <a:hueOff val="1102532"/>
            <a:satOff val="-4717"/>
            <a:lumOff val="3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Api: REST api</a:t>
          </a:r>
        </a:p>
      </dsp:txBody>
      <dsp:txXfrm>
        <a:off x="49468" y="3399101"/>
        <a:ext cx="6801576" cy="914430"/>
      </dsp:txXfrm>
    </dsp:sp>
    <dsp:sp modelId="{CF7C7509-27A5-6F40-959B-D5B3262C8209}">
      <dsp:nvSpPr>
        <dsp:cNvPr id="0" name=""/>
        <dsp:cNvSpPr/>
      </dsp:nvSpPr>
      <dsp:spPr>
        <a:xfrm>
          <a:off x="0" y="4437879"/>
          <a:ext cx="6900512" cy="1013366"/>
        </a:xfrm>
        <a:prstGeom prst="roundRect">
          <a:avLst/>
        </a:prstGeom>
        <a:solidFill>
          <a:schemeClr val="accent2">
            <a:hueOff val="1470042"/>
            <a:satOff val="-6290"/>
            <a:lumOff val="431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Client: React JS, Redux and Redux Toolkit Query(RTK Query), CSS, HTML, font awesome library for icons    </a:t>
          </a:r>
        </a:p>
      </dsp:txBody>
      <dsp:txXfrm>
        <a:off x="49468" y="4487347"/>
        <a:ext cx="6801576" cy="91443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D5B9DF-6986-4840-A3B4-2CF77DE8BEA7}">
      <dsp:nvSpPr>
        <dsp:cNvPr id="0" name=""/>
        <dsp:cNvSpPr/>
      </dsp:nvSpPr>
      <dsp:spPr>
        <a:xfrm>
          <a:off x="0" y="485227"/>
          <a:ext cx="5715000" cy="4491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43548" tIns="645668" rIns="443548" bIns="220472" numCol="1" spcCol="1270" anchor="t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Learnings were focused around UI development frameworks primarily state management and data caching libraries like redux and redux toolkit query. 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Due to time constraint,  initial scope had to be curtailed.</a:t>
          </a:r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100" kern="1200" dirty="0"/>
            <a:t>A web application development template is carved out as part of this MVP work.</a:t>
          </a:r>
        </a:p>
      </dsp:txBody>
      <dsp:txXfrm>
        <a:off x="0" y="485227"/>
        <a:ext cx="5715000" cy="4491900"/>
      </dsp:txXfrm>
    </dsp:sp>
    <dsp:sp modelId="{C8C722E0-5D0B-F748-BBB5-3FDE1E506D7B}">
      <dsp:nvSpPr>
        <dsp:cNvPr id="0" name=""/>
        <dsp:cNvSpPr/>
      </dsp:nvSpPr>
      <dsp:spPr>
        <a:xfrm>
          <a:off x="285750" y="27666"/>
          <a:ext cx="4000500" cy="9151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1209" tIns="0" rIns="151209" bIns="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100" kern="1200"/>
            <a:t>Outcomes:</a:t>
          </a:r>
          <a:endParaRPr lang="en-US" sz="3100" kern="1200" dirty="0"/>
        </a:p>
      </dsp:txBody>
      <dsp:txXfrm>
        <a:off x="330422" y="72338"/>
        <a:ext cx="3911156" cy="8257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A8ACA-AD2E-E040-9DC8-2A9D70161DD0}" type="datetimeFigureOut">
              <a:rPr lang="en-US" smtClean="0"/>
              <a:t>2/9/23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5FA12E-D2CB-6A40-9440-1427DBE2C1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567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068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070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467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153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942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988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976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4190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31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736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593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342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F0087D53-9295-4463-AAE4-D5C626046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DA7C48-D6D5-B1F0-402C-41EEC921E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1" y="4501453"/>
            <a:ext cx="10909640" cy="1065836"/>
          </a:xfrm>
        </p:spPr>
        <p:txBody>
          <a:bodyPr anchor="ctr">
            <a:normAutofit/>
          </a:bodyPr>
          <a:lstStyle/>
          <a:p>
            <a:pPr algn="ctr"/>
            <a:r>
              <a:rPr lang="en-US" sz="6000"/>
              <a:t>synText</a:t>
            </a:r>
            <a:endParaRPr lang="en-US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733289-552B-0F66-AAD6-975B62FD0E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5647503"/>
            <a:ext cx="10909643" cy="552659"/>
          </a:xfrm>
        </p:spPr>
        <p:txBody>
          <a:bodyPr anchor="ctr">
            <a:normAutofit/>
          </a:bodyPr>
          <a:lstStyle/>
          <a:p>
            <a:pPr algn="ctr"/>
            <a:r>
              <a:rPr lang="en-US" sz="2400"/>
              <a:t>Digitize to systemize</a:t>
            </a:r>
          </a:p>
        </p:txBody>
      </p:sp>
      <p:pic>
        <p:nvPicPr>
          <p:cNvPr id="8" name="Picture 7" descr="Wall covered in sticky notes">
            <a:extLst>
              <a:ext uri="{FF2B5EF4-FFF2-40B4-BE49-F238E27FC236}">
                <a16:creationId xmlns:a16="http://schemas.microsoft.com/office/drawing/2014/main" id="{0927031A-3D81-BF90-6FC9-7040A24FD0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18" r="780" b="3"/>
          <a:stretch/>
        </p:blipFill>
        <p:spPr>
          <a:xfrm>
            <a:off x="337631" y="320040"/>
            <a:ext cx="5579234" cy="3895344"/>
          </a:xfrm>
          <a:prstGeom prst="rect">
            <a:avLst/>
          </a:prstGeom>
        </p:spPr>
      </p:pic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CB453192-BA30-0D23-451B-CF96A73F07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69" r="12184" b="-1"/>
          <a:stretch/>
        </p:blipFill>
        <p:spPr>
          <a:xfrm>
            <a:off x="6278541" y="320040"/>
            <a:ext cx="5566326" cy="3895344"/>
          </a:xfrm>
          <a:prstGeom prst="rect">
            <a:avLst/>
          </a:prstGeom>
          <a:scene3d>
            <a:camera prst="orthographicFront"/>
            <a:lightRig rig="chilly" dir="t"/>
          </a:scene3d>
          <a:sp3d>
            <a:bevelT prst="angle"/>
          </a:sp3d>
        </p:spPr>
      </p:pic>
      <p:sp>
        <p:nvSpPr>
          <p:cNvPr id="69" name="Rectangle 6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5594358"/>
            <a:ext cx="3291840" cy="27432"/>
          </a:xfrm>
          <a:custGeom>
            <a:avLst/>
            <a:gdLst>
              <a:gd name="connsiteX0" fmla="*/ 0 w 3291840"/>
              <a:gd name="connsiteY0" fmla="*/ 0 h 27432"/>
              <a:gd name="connsiteX1" fmla="*/ 625450 w 3291840"/>
              <a:gd name="connsiteY1" fmla="*/ 0 h 27432"/>
              <a:gd name="connsiteX2" fmla="*/ 1283818 w 3291840"/>
              <a:gd name="connsiteY2" fmla="*/ 0 h 27432"/>
              <a:gd name="connsiteX3" fmla="*/ 1975104 w 3291840"/>
              <a:gd name="connsiteY3" fmla="*/ 0 h 27432"/>
              <a:gd name="connsiteX4" fmla="*/ 2666390 w 3291840"/>
              <a:gd name="connsiteY4" fmla="*/ 0 h 27432"/>
              <a:gd name="connsiteX5" fmla="*/ 3291840 w 3291840"/>
              <a:gd name="connsiteY5" fmla="*/ 0 h 27432"/>
              <a:gd name="connsiteX6" fmla="*/ 3291840 w 3291840"/>
              <a:gd name="connsiteY6" fmla="*/ 27432 h 27432"/>
              <a:gd name="connsiteX7" fmla="*/ 2567635 w 3291840"/>
              <a:gd name="connsiteY7" fmla="*/ 27432 h 27432"/>
              <a:gd name="connsiteX8" fmla="*/ 1843430 w 3291840"/>
              <a:gd name="connsiteY8" fmla="*/ 27432 h 27432"/>
              <a:gd name="connsiteX9" fmla="*/ 1185062 w 3291840"/>
              <a:gd name="connsiteY9" fmla="*/ 27432 h 27432"/>
              <a:gd name="connsiteX10" fmla="*/ 0 w 3291840"/>
              <a:gd name="connsiteY10" fmla="*/ 27432 h 27432"/>
              <a:gd name="connsiteX11" fmla="*/ 0 w 3291840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91840" h="27432" fill="none" extrusionOk="0">
                <a:moveTo>
                  <a:pt x="0" y="0"/>
                </a:moveTo>
                <a:cubicBezTo>
                  <a:pt x="173613" y="5552"/>
                  <a:pt x="489242" y="1770"/>
                  <a:pt x="625450" y="0"/>
                </a:cubicBezTo>
                <a:cubicBezTo>
                  <a:pt x="761658" y="-1770"/>
                  <a:pt x="1015131" y="32079"/>
                  <a:pt x="1283818" y="0"/>
                </a:cubicBezTo>
                <a:cubicBezTo>
                  <a:pt x="1552505" y="-32079"/>
                  <a:pt x="1752773" y="10771"/>
                  <a:pt x="1975104" y="0"/>
                </a:cubicBezTo>
                <a:cubicBezTo>
                  <a:pt x="2197435" y="-10771"/>
                  <a:pt x="2433070" y="21341"/>
                  <a:pt x="2666390" y="0"/>
                </a:cubicBezTo>
                <a:cubicBezTo>
                  <a:pt x="2899710" y="-21341"/>
                  <a:pt x="3028437" y="16612"/>
                  <a:pt x="3291840" y="0"/>
                </a:cubicBezTo>
                <a:cubicBezTo>
                  <a:pt x="3290674" y="7395"/>
                  <a:pt x="3291885" y="21864"/>
                  <a:pt x="3291840" y="27432"/>
                </a:cubicBezTo>
                <a:cubicBezTo>
                  <a:pt x="3043276" y="47012"/>
                  <a:pt x="2921041" y="-3764"/>
                  <a:pt x="2567635" y="27432"/>
                </a:cubicBezTo>
                <a:cubicBezTo>
                  <a:pt x="2214230" y="58628"/>
                  <a:pt x="2189623" y="-3875"/>
                  <a:pt x="1843430" y="27432"/>
                </a:cubicBezTo>
                <a:cubicBezTo>
                  <a:pt x="1497237" y="58739"/>
                  <a:pt x="1492584" y="38324"/>
                  <a:pt x="1185062" y="27432"/>
                </a:cubicBezTo>
                <a:cubicBezTo>
                  <a:pt x="877540" y="16540"/>
                  <a:pt x="313238" y="55587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91840" h="27432" stroke="0" extrusionOk="0">
                <a:moveTo>
                  <a:pt x="0" y="0"/>
                </a:moveTo>
                <a:cubicBezTo>
                  <a:pt x="281971" y="23935"/>
                  <a:pt x="485873" y="-14021"/>
                  <a:pt x="625450" y="0"/>
                </a:cubicBezTo>
                <a:cubicBezTo>
                  <a:pt x="765027" y="14021"/>
                  <a:pt x="1048900" y="27914"/>
                  <a:pt x="1185062" y="0"/>
                </a:cubicBezTo>
                <a:cubicBezTo>
                  <a:pt x="1321224" y="-27914"/>
                  <a:pt x="1648252" y="-3988"/>
                  <a:pt x="1909267" y="0"/>
                </a:cubicBezTo>
                <a:cubicBezTo>
                  <a:pt x="2170282" y="3988"/>
                  <a:pt x="2301957" y="25891"/>
                  <a:pt x="2534717" y="0"/>
                </a:cubicBezTo>
                <a:cubicBezTo>
                  <a:pt x="2767477" y="-25891"/>
                  <a:pt x="3078800" y="21500"/>
                  <a:pt x="3291840" y="0"/>
                </a:cubicBezTo>
                <a:cubicBezTo>
                  <a:pt x="3292033" y="12649"/>
                  <a:pt x="3290852" y="17989"/>
                  <a:pt x="3291840" y="27432"/>
                </a:cubicBezTo>
                <a:cubicBezTo>
                  <a:pt x="3120474" y="24858"/>
                  <a:pt x="2816568" y="13777"/>
                  <a:pt x="2633472" y="27432"/>
                </a:cubicBezTo>
                <a:cubicBezTo>
                  <a:pt x="2450376" y="41087"/>
                  <a:pt x="2160769" y="46494"/>
                  <a:pt x="1909267" y="27432"/>
                </a:cubicBezTo>
                <a:cubicBezTo>
                  <a:pt x="1657765" y="8370"/>
                  <a:pt x="1623992" y="18792"/>
                  <a:pt x="1349654" y="27432"/>
                </a:cubicBezTo>
                <a:cubicBezTo>
                  <a:pt x="1075316" y="36072"/>
                  <a:pt x="833426" y="43325"/>
                  <a:pt x="691286" y="27432"/>
                </a:cubicBezTo>
                <a:cubicBezTo>
                  <a:pt x="549146" y="11539"/>
                  <a:pt x="342011" y="33345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D19651"/>
          </a:solidFill>
          <a:ln w="38100" cap="rnd">
            <a:solidFill>
              <a:srgbClr val="D1965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703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2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83EE54-24BF-EF8C-A3A8-D642BA8DC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100"/>
              <a:t>Motivation</a:t>
            </a:r>
          </a:p>
        </p:txBody>
      </p:sp>
      <p:sp>
        <p:nvSpPr>
          <p:cNvPr id="88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1557877"/>
            <a:ext cx="18288" cy="3749040"/>
          </a:xfrm>
          <a:custGeom>
            <a:avLst/>
            <a:gdLst>
              <a:gd name="connsiteX0" fmla="*/ 0 w 18288"/>
              <a:gd name="connsiteY0" fmla="*/ 0 h 3749040"/>
              <a:gd name="connsiteX1" fmla="*/ 18288 w 18288"/>
              <a:gd name="connsiteY1" fmla="*/ 0 h 3749040"/>
              <a:gd name="connsiteX2" fmla="*/ 18288 w 18288"/>
              <a:gd name="connsiteY2" fmla="*/ 662330 h 3749040"/>
              <a:gd name="connsiteX3" fmla="*/ 18288 w 18288"/>
              <a:gd name="connsiteY3" fmla="*/ 1174699 h 3749040"/>
              <a:gd name="connsiteX4" fmla="*/ 18288 w 18288"/>
              <a:gd name="connsiteY4" fmla="*/ 1724558 h 3749040"/>
              <a:gd name="connsiteX5" fmla="*/ 18288 w 18288"/>
              <a:gd name="connsiteY5" fmla="*/ 2424379 h 3749040"/>
              <a:gd name="connsiteX6" fmla="*/ 18288 w 18288"/>
              <a:gd name="connsiteY6" fmla="*/ 3049219 h 3749040"/>
              <a:gd name="connsiteX7" fmla="*/ 18288 w 18288"/>
              <a:gd name="connsiteY7" fmla="*/ 3749040 h 3749040"/>
              <a:gd name="connsiteX8" fmla="*/ 0 w 18288"/>
              <a:gd name="connsiteY8" fmla="*/ 3749040 h 3749040"/>
              <a:gd name="connsiteX9" fmla="*/ 0 w 18288"/>
              <a:gd name="connsiteY9" fmla="*/ 3236671 h 3749040"/>
              <a:gd name="connsiteX10" fmla="*/ 0 w 18288"/>
              <a:gd name="connsiteY10" fmla="*/ 2536850 h 3749040"/>
              <a:gd name="connsiteX11" fmla="*/ 0 w 18288"/>
              <a:gd name="connsiteY11" fmla="*/ 1874520 h 3749040"/>
              <a:gd name="connsiteX12" fmla="*/ 0 w 18288"/>
              <a:gd name="connsiteY12" fmla="*/ 1362151 h 3749040"/>
              <a:gd name="connsiteX13" fmla="*/ 0 w 18288"/>
              <a:gd name="connsiteY13" fmla="*/ 774802 h 3749040"/>
              <a:gd name="connsiteX14" fmla="*/ 0 w 18288"/>
              <a:gd name="connsiteY14" fmla="*/ 0 h 374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288" h="3749040" fill="none" extrusionOk="0">
                <a:moveTo>
                  <a:pt x="0" y="0"/>
                </a:moveTo>
                <a:cubicBezTo>
                  <a:pt x="8690" y="407"/>
                  <a:pt x="14141" y="154"/>
                  <a:pt x="18288" y="0"/>
                </a:cubicBezTo>
                <a:cubicBezTo>
                  <a:pt x="34838" y="143586"/>
                  <a:pt x="-11860" y="333097"/>
                  <a:pt x="18288" y="662330"/>
                </a:cubicBezTo>
                <a:cubicBezTo>
                  <a:pt x="48436" y="991563"/>
                  <a:pt x="32813" y="1046681"/>
                  <a:pt x="18288" y="1174699"/>
                </a:cubicBezTo>
                <a:cubicBezTo>
                  <a:pt x="3763" y="1302717"/>
                  <a:pt x="40974" y="1467838"/>
                  <a:pt x="18288" y="1724558"/>
                </a:cubicBezTo>
                <a:cubicBezTo>
                  <a:pt x="-4398" y="1981278"/>
                  <a:pt x="36650" y="2215729"/>
                  <a:pt x="18288" y="2424379"/>
                </a:cubicBezTo>
                <a:cubicBezTo>
                  <a:pt x="-74" y="2633029"/>
                  <a:pt x="-9881" y="2874703"/>
                  <a:pt x="18288" y="3049219"/>
                </a:cubicBezTo>
                <a:cubicBezTo>
                  <a:pt x="46457" y="3223735"/>
                  <a:pt x="4078" y="3453850"/>
                  <a:pt x="18288" y="3749040"/>
                </a:cubicBezTo>
                <a:cubicBezTo>
                  <a:pt x="14465" y="3749751"/>
                  <a:pt x="7675" y="3748271"/>
                  <a:pt x="0" y="3749040"/>
                </a:cubicBezTo>
                <a:cubicBezTo>
                  <a:pt x="19669" y="3507959"/>
                  <a:pt x="-9883" y="3339386"/>
                  <a:pt x="0" y="3236671"/>
                </a:cubicBezTo>
                <a:cubicBezTo>
                  <a:pt x="9883" y="3133956"/>
                  <a:pt x="26871" y="2857214"/>
                  <a:pt x="0" y="2536850"/>
                </a:cubicBezTo>
                <a:cubicBezTo>
                  <a:pt x="-26871" y="2216486"/>
                  <a:pt x="4790" y="2156616"/>
                  <a:pt x="0" y="1874520"/>
                </a:cubicBezTo>
                <a:cubicBezTo>
                  <a:pt x="-4790" y="1592424"/>
                  <a:pt x="-3117" y="1558688"/>
                  <a:pt x="0" y="1362151"/>
                </a:cubicBezTo>
                <a:cubicBezTo>
                  <a:pt x="3117" y="1165614"/>
                  <a:pt x="16802" y="1045125"/>
                  <a:pt x="0" y="774802"/>
                </a:cubicBezTo>
                <a:cubicBezTo>
                  <a:pt x="-16802" y="504479"/>
                  <a:pt x="-29640" y="377701"/>
                  <a:pt x="0" y="0"/>
                </a:cubicBezTo>
                <a:close/>
              </a:path>
              <a:path w="18288" h="374904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3352" y="227288"/>
                  <a:pt x="30894" y="278824"/>
                  <a:pt x="18288" y="512369"/>
                </a:cubicBezTo>
                <a:cubicBezTo>
                  <a:pt x="5682" y="745914"/>
                  <a:pt x="53060" y="998220"/>
                  <a:pt x="18288" y="1212190"/>
                </a:cubicBezTo>
                <a:cubicBezTo>
                  <a:pt x="-16484" y="1426160"/>
                  <a:pt x="35474" y="1585099"/>
                  <a:pt x="18288" y="1837030"/>
                </a:cubicBezTo>
                <a:cubicBezTo>
                  <a:pt x="1102" y="2088961"/>
                  <a:pt x="16704" y="2251948"/>
                  <a:pt x="18288" y="2386889"/>
                </a:cubicBezTo>
                <a:cubicBezTo>
                  <a:pt x="19872" y="2521830"/>
                  <a:pt x="5902" y="2679005"/>
                  <a:pt x="18288" y="2936748"/>
                </a:cubicBezTo>
                <a:cubicBezTo>
                  <a:pt x="30674" y="3194491"/>
                  <a:pt x="13809" y="3416052"/>
                  <a:pt x="18288" y="3749040"/>
                </a:cubicBezTo>
                <a:cubicBezTo>
                  <a:pt x="9729" y="3749861"/>
                  <a:pt x="3965" y="3749683"/>
                  <a:pt x="0" y="3749040"/>
                </a:cubicBezTo>
                <a:cubicBezTo>
                  <a:pt x="-10152" y="3632102"/>
                  <a:pt x="-5013" y="3340136"/>
                  <a:pt x="0" y="3236671"/>
                </a:cubicBezTo>
                <a:cubicBezTo>
                  <a:pt x="5013" y="3133206"/>
                  <a:pt x="-27249" y="2814766"/>
                  <a:pt x="0" y="2649322"/>
                </a:cubicBezTo>
                <a:cubicBezTo>
                  <a:pt x="27249" y="2483878"/>
                  <a:pt x="8506" y="2308131"/>
                  <a:pt x="0" y="2061972"/>
                </a:cubicBezTo>
                <a:cubicBezTo>
                  <a:pt x="-8506" y="1815813"/>
                  <a:pt x="-14267" y="1574470"/>
                  <a:pt x="0" y="1399642"/>
                </a:cubicBezTo>
                <a:cubicBezTo>
                  <a:pt x="14267" y="1224814"/>
                  <a:pt x="-24839" y="1011862"/>
                  <a:pt x="0" y="812292"/>
                </a:cubicBezTo>
                <a:cubicBezTo>
                  <a:pt x="24839" y="612722"/>
                  <a:pt x="20220" y="372179"/>
                  <a:pt x="0" y="0"/>
                </a:cubicBezTo>
                <a:close/>
              </a:path>
            </a:pathLst>
          </a:custGeom>
          <a:solidFill>
            <a:srgbClr val="D19651"/>
          </a:solidFill>
          <a:ln w="34925">
            <a:solidFill>
              <a:srgbClr val="D1965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4" name="Content Placeholder 2">
            <a:extLst>
              <a:ext uri="{FF2B5EF4-FFF2-40B4-BE49-F238E27FC236}">
                <a16:creationId xmlns:a16="http://schemas.microsoft.com/office/drawing/2014/main" id="{C0B1C96A-F263-5D55-A61D-266DDC65EA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0500087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3367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FD15DA-08F7-B7AD-8A1A-415F449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/>
              <a:t>Benefits to Health Industry</a:t>
            </a:r>
          </a:p>
        </p:txBody>
      </p:sp>
      <p:sp>
        <p:nvSpPr>
          <p:cNvPr id="87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D19651"/>
          </a:solidFill>
          <a:ln w="38100" cap="rnd">
            <a:solidFill>
              <a:srgbClr val="D1965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Desk with stethoscope and computer keyboard">
            <a:extLst>
              <a:ext uri="{FF2B5EF4-FFF2-40B4-BE49-F238E27FC236}">
                <a16:creationId xmlns:a16="http://schemas.microsoft.com/office/drawing/2014/main" id="{67A366DF-81AE-4E59-BF20-3AEDE9FBB2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670" r="-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aphicFrame>
        <p:nvGraphicFramePr>
          <p:cNvPr id="65" name="Content Placeholder 2">
            <a:extLst>
              <a:ext uri="{FF2B5EF4-FFF2-40B4-BE49-F238E27FC236}">
                <a16:creationId xmlns:a16="http://schemas.microsoft.com/office/drawing/2014/main" id="{98DB142D-F45E-F710-1D4B-D774D49580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7714276"/>
              </p:ext>
            </p:extLst>
          </p:nvPr>
        </p:nvGraphicFramePr>
        <p:xfrm>
          <a:off x="5297762" y="2706624"/>
          <a:ext cx="6251110" cy="3483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4837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A9D2268A-D939-4E78-91B6-6C7E46406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115EFA-B5C1-787D-B60B-517E4DAE4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853673"/>
            <a:ext cx="4023360" cy="5004794"/>
          </a:xfrm>
        </p:spPr>
        <p:txBody>
          <a:bodyPr>
            <a:normAutofit/>
          </a:bodyPr>
          <a:lstStyle/>
          <a:p>
            <a:r>
              <a:rPr lang="en-US" sz="7200"/>
              <a:t>synText MVP </a:t>
            </a:r>
          </a:p>
        </p:txBody>
      </p:sp>
      <p:sp>
        <p:nvSpPr>
          <p:cNvPr id="49" name="sketchy content container">
            <a:extLst>
              <a:ext uri="{FF2B5EF4-FFF2-40B4-BE49-F238E27FC236}">
                <a16:creationId xmlns:a16="http://schemas.microsoft.com/office/drawing/2014/main" id="{E0C43A58-225D-452D-8185-0D89D1EED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921" y="493776"/>
            <a:ext cx="6229604" cy="5722227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25400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5B466D-7462-3E9E-DAEA-624A53E24C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7045725"/>
              </p:ext>
            </p:extLst>
          </p:nvPr>
        </p:nvGraphicFramePr>
        <p:xfrm>
          <a:off x="5599083" y="853673"/>
          <a:ext cx="5715000" cy="50047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12639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86531E-7FD8-FC08-C9F8-21E6A40BE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4700"/>
              <a:t>Technology Stack </a:t>
            </a:r>
          </a:p>
        </p:txBody>
      </p:sp>
      <p:sp>
        <p:nvSpPr>
          <p:cNvPr id="14" name="Rectangle 22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14992" y="1557877"/>
            <a:ext cx="18288" cy="3749040"/>
          </a:xfrm>
          <a:custGeom>
            <a:avLst/>
            <a:gdLst>
              <a:gd name="connsiteX0" fmla="*/ 0 w 18288"/>
              <a:gd name="connsiteY0" fmla="*/ 0 h 3749040"/>
              <a:gd name="connsiteX1" fmla="*/ 18288 w 18288"/>
              <a:gd name="connsiteY1" fmla="*/ 0 h 3749040"/>
              <a:gd name="connsiteX2" fmla="*/ 18288 w 18288"/>
              <a:gd name="connsiteY2" fmla="*/ 662330 h 3749040"/>
              <a:gd name="connsiteX3" fmla="*/ 18288 w 18288"/>
              <a:gd name="connsiteY3" fmla="*/ 1174699 h 3749040"/>
              <a:gd name="connsiteX4" fmla="*/ 18288 w 18288"/>
              <a:gd name="connsiteY4" fmla="*/ 1724558 h 3749040"/>
              <a:gd name="connsiteX5" fmla="*/ 18288 w 18288"/>
              <a:gd name="connsiteY5" fmla="*/ 2424379 h 3749040"/>
              <a:gd name="connsiteX6" fmla="*/ 18288 w 18288"/>
              <a:gd name="connsiteY6" fmla="*/ 3049219 h 3749040"/>
              <a:gd name="connsiteX7" fmla="*/ 18288 w 18288"/>
              <a:gd name="connsiteY7" fmla="*/ 3749040 h 3749040"/>
              <a:gd name="connsiteX8" fmla="*/ 0 w 18288"/>
              <a:gd name="connsiteY8" fmla="*/ 3749040 h 3749040"/>
              <a:gd name="connsiteX9" fmla="*/ 0 w 18288"/>
              <a:gd name="connsiteY9" fmla="*/ 3236671 h 3749040"/>
              <a:gd name="connsiteX10" fmla="*/ 0 w 18288"/>
              <a:gd name="connsiteY10" fmla="*/ 2536850 h 3749040"/>
              <a:gd name="connsiteX11" fmla="*/ 0 w 18288"/>
              <a:gd name="connsiteY11" fmla="*/ 1874520 h 3749040"/>
              <a:gd name="connsiteX12" fmla="*/ 0 w 18288"/>
              <a:gd name="connsiteY12" fmla="*/ 1362151 h 3749040"/>
              <a:gd name="connsiteX13" fmla="*/ 0 w 18288"/>
              <a:gd name="connsiteY13" fmla="*/ 774802 h 3749040"/>
              <a:gd name="connsiteX14" fmla="*/ 0 w 18288"/>
              <a:gd name="connsiteY14" fmla="*/ 0 h 374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8288" h="3749040" fill="none" extrusionOk="0">
                <a:moveTo>
                  <a:pt x="0" y="0"/>
                </a:moveTo>
                <a:cubicBezTo>
                  <a:pt x="8690" y="407"/>
                  <a:pt x="14141" y="154"/>
                  <a:pt x="18288" y="0"/>
                </a:cubicBezTo>
                <a:cubicBezTo>
                  <a:pt x="34838" y="143586"/>
                  <a:pt x="-11860" y="333097"/>
                  <a:pt x="18288" y="662330"/>
                </a:cubicBezTo>
                <a:cubicBezTo>
                  <a:pt x="48436" y="991563"/>
                  <a:pt x="32813" y="1046681"/>
                  <a:pt x="18288" y="1174699"/>
                </a:cubicBezTo>
                <a:cubicBezTo>
                  <a:pt x="3763" y="1302717"/>
                  <a:pt x="40974" y="1467838"/>
                  <a:pt x="18288" y="1724558"/>
                </a:cubicBezTo>
                <a:cubicBezTo>
                  <a:pt x="-4398" y="1981278"/>
                  <a:pt x="36650" y="2215729"/>
                  <a:pt x="18288" y="2424379"/>
                </a:cubicBezTo>
                <a:cubicBezTo>
                  <a:pt x="-74" y="2633029"/>
                  <a:pt x="-9881" y="2874703"/>
                  <a:pt x="18288" y="3049219"/>
                </a:cubicBezTo>
                <a:cubicBezTo>
                  <a:pt x="46457" y="3223735"/>
                  <a:pt x="4078" y="3453850"/>
                  <a:pt x="18288" y="3749040"/>
                </a:cubicBezTo>
                <a:cubicBezTo>
                  <a:pt x="14465" y="3749751"/>
                  <a:pt x="7675" y="3748271"/>
                  <a:pt x="0" y="3749040"/>
                </a:cubicBezTo>
                <a:cubicBezTo>
                  <a:pt x="19669" y="3507959"/>
                  <a:pt x="-9883" y="3339386"/>
                  <a:pt x="0" y="3236671"/>
                </a:cubicBezTo>
                <a:cubicBezTo>
                  <a:pt x="9883" y="3133956"/>
                  <a:pt x="26871" y="2857214"/>
                  <a:pt x="0" y="2536850"/>
                </a:cubicBezTo>
                <a:cubicBezTo>
                  <a:pt x="-26871" y="2216486"/>
                  <a:pt x="4790" y="2156616"/>
                  <a:pt x="0" y="1874520"/>
                </a:cubicBezTo>
                <a:cubicBezTo>
                  <a:pt x="-4790" y="1592424"/>
                  <a:pt x="-3117" y="1558688"/>
                  <a:pt x="0" y="1362151"/>
                </a:cubicBezTo>
                <a:cubicBezTo>
                  <a:pt x="3117" y="1165614"/>
                  <a:pt x="16802" y="1045125"/>
                  <a:pt x="0" y="774802"/>
                </a:cubicBezTo>
                <a:cubicBezTo>
                  <a:pt x="-16802" y="504479"/>
                  <a:pt x="-29640" y="377701"/>
                  <a:pt x="0" y="0"/>
                </a:cubicBezTo>
                <a:close/>
              </a:path>
              <a:path w="18288" h="3749040" stroke="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3352" y="227288"/>
                  <a:pt x="30894" y="278824"/>
                  <a:pt x="18288" y="512369"/>
                </a:cubicBezTo>
                <a:cubicBezTo>
                  <a:pt x="5682" y="745914"/>
                  <a:pt x="53060" y="998220"/>
                  <a:pt x="18288" y="1212190"/>
                </a:cubicBezTo>
                <a:cubicBezTo>
                  <a:pt x="-16484" y="1426160"/>
                  <a:pt x="35474" y="1585099"/>
                  <a:pt x="18288" y="1837030"/>
                </a:cubicBezTo>
                <a:cubicBezTo>
                  <a:pt x="1102" y="2088961"/>
                  <a:pt x="16704" y="2251948"/>
                  <a:pt x="18288" y="2386889"/>
                </a:cubicBezTo>
                <a:cubicBezTo>
                  <a:pt x="19872" y="2521830"/>
                  <a:pt x="5902" y="2679005"/>
                  <a:pt x="18288" y="2936748"/>
                </a:cubicBezTo>
                <a:cubicBezTo>
                  <a:pt x="30674" y="3194491"/>
                  <a:pt x="13809" y="3416052"/>
                  <a:pt x="18288" y="3749040"/>
                </a:cubicBezTo>
                <a:cubicBezTo>
                  <a:pt x="9729" y="3749861"/>
                  <a:pt x="3965" y="3749683"/>
                  <a:pt x="0" y="3749040"/>
                </a:cubicBezTo>
                <a:cubicBezTo>
                  <a:pt x="-10152" y="3632102"/>
                  <a:pt x="-5013" y="3340136"/>
                  <a:pt x="0" y="3236671"/>
                </a:cubicBezTo>
                <a:cubicBezTo>
                  <a:pt x="5013" y="3133206"/>
                  <a:pt x="-27249" y="2814766"/>
                  <a:pt x="0" y="2649322"/>
                </a:cubicBezTo>
                <a:cubicBezTo>
                  <a:pt x="27249" y="2483878"/>
                  <a:pt x="8506" y="2308131"/>
                  <a:pt x="0" y="2061972"/>
                </a:cubicBezTo>
                <a:cubicBezTo>
                  <a:pt x="-8506" y="1815813"/>
                  <a:pt x="-14267" y="1574470"/>
                  <a:pt x="0" y="1399642"/>
                </a:cubicBezTo>
                <a:cubicBezTo>
                  <a:pt x="14267" y="1224814"/>
                  <a:pt x="-24839" y="1011862"/>
                  <a:pt x="0" y="812292"/>
                </a:cubicBezTo>
                <a:cubicBezTo>
                  <a:pt x="24839" y="612722"/>
                  <a:pt x="20220" y="372179"/>
                  <a:pt x="0" y="0"/>
                </a:cubicBezTo>
                <a:close/>
              </a:path>
            </a:pathLst>
          </a:custGeom>
          <a:solidFill>
            <a:srgbClr val="D19651"/>
          </a:solidFill>
          <a:ln w="34925">
            <a:solidFill>
              <a:srgbClr val="D1965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A0074CEF-4AE7-4671-986C-3900A8B9FE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255978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8567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3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CDED6F-60FC-2638-0ACE-726FB5CDD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6600"/>
              <a:t>Further Roadmap</a:t>
            </a:r>
          </a:p>
        </p:txBody>
      </p:sp>
      <p:sp>
        <p:nvSpPr>
          <p:cNvPr id="39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D19651"/>
          </a:solidFill>
          <a:ln w="38100" cap="rnd">
            <a:solidFill>
              <a:srgbClr val="D1965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A290B-0530-5FE3-38D4-28D52A209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/>
              <a:t>Speech based note taking </a:t>
            </a:r>
          </a:p>
          <a:p>
            <a:r>
              <a:rPr lang="en-US"/>
              <a:t>To overcome language barrier, we intend to incorporate localization support.</a:t>
            </a:r>
          </a:p>
          <a:p>
            <a:r>
              <a:rPr lang="en-US"/>
              <a:t>ML/AI incorporation for automatic speech to text transcription. </a:t>
            </a:r>
          </a:p>
          <a:p>
            <a:pPr marL="0" indent="0">
              <a:buNone/>
            </a:pPr>
            <a:r>
              <a:rPr lang="en-US"/>
              <a:t> </a:t>
            </a:r>
          </a:p>
        </p:txBody>
      </p:sp>
      <p:pic>
        <p:nvPicPr>
          <p:cNvPr id="5" name="Picture 4" descr="Road with tunnel">
            <a:extLst>
              <a:ext uri="{FF2B5EF4-FFF2-40B4-BE49-F238E27FC236}">
                <a16:creationId xmlns:a16="http://schemas.microsoft.com/office/drawing/2014/main" id="{52FDAAA6-97F7-69A0-A27A-B0AECE913D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501" r="12818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97667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9D2268A-D939-4E78-91B6-6C7E46406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115EFA-B5C1-787D-B60B-517E4DAE4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853673"/>
            <a:ext cx="4023360" cy="5004794"/>
          </a:xfrm>
        </p:spPr>
        <p:txBody>
          <a:bodyPr>
            <a:normAutofit/>
          </a:bodyPr>
          <a:lstStyle/>
          <a:p>
            <a:r>
              <a:rPr lang="en-US" sz="7200" dirty="0"/>
              <a:t>Lessons </a:t>
            </a:r>
          </a:p>
        </p:txBody>
      </p:sp>
      <p:sp>
        <p:nvSpPr>
          <p:cNvPr id="22" name="sketchy content container">
            <a:extLst>
              <a:ext uri="{FF2B5EF4-FFF2-40B4-BE49-F238E27FC236}">
                <a16:creationId xmlns:a16="http://schemas.microsoft.com/office/drawing/2014/main" id="{E0C43A58-225D-452D-8185-0D89D1EED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921" y="493776"/>
            <a:ext cx="6229604" cy="5722227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25400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5B466D-7462-3E9E-DAEA-624A53E24C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0273425"/>
              </p:ext>
            </p:extLst>
          </p:nvPr>
        </p:nvGraphicFramePr>
        <p:xfrm>
          <a:off x="5599083" y="853673"/>
          <a:ext cx="5715000" cy="50047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23577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ketchy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359</Words>
  <Application>Microsoft Macintosh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Modern Love</vt:lpstr>
      <vt:lpstr>The Hand</vt:lpstr>
      <vt:lpstr>SketchyVTI</vt:lpstr>
      <vt:lpstr>synText</vt:lpstr>
      <vt:lpstr>Motivation</vt:lpstr>
      <vt:lpstr>Benefits to Health Industry</vt:lpstr>
      <vt:lpstr>synText MVP </vt:lpstr>
      <vt:lpstr>Technology Stack </vt:lpstr>
      <vt:lpstr>Further Roadmap</vt:lpstr>
      <vt:lpstr>Lessons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synText</dc:title>
  <dc:creator>Parija Parekh</dc:creator>
  <cp:lastModifiedBy>Parija Parekh</cp:lastModifiedBy>
  <cp:revision>21</cp:revision>
  <dcterms:created xsi:type="dcterms:W3CDTF">2023-02-06T03:09:17Z</dcterms:created>
  <dcterms:modified xsi:type="dcterms:W3CDTF">2023-02-09T06:27:49Z</dcterms:modified>
</cp:coreProperties>
</file>

<file path=docProps/thumbnail.jpeg>
</file>